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2" r:id="rId2"/>
    <p:sldId id="303" r:id="rId3"/>
    <p:sldId id="299" r:id="rId4"/>
    <p:sldId id="304" r:id="rId5"/>
    <p:sldId id="305" r:id="rId6"/>
    <p:sldId id="306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6600"/>
    <a:srgbClr val="FFCC66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75" d="100"/>
          <a:sy n="75" d="100"/>
        </p:scale>
        <p:origin x="678" y="32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C4FCBF0B-98D3-4EE4-B2C4-D77EC41BF297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12" name="フレーム 11">
              <a:extLst>
                <a:ext uri="{FF2B5EF4-FFF2-40B4-BE49-F238E27FC236}">
                  <a16:creationId xmlns:a16="http://schemas.microsoft.com/office/drawing/2014/main" id="{903C1BF4-613E-4D7B-8036-09D4A3987F6F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92B69D20-9D97-4E14-A2DB-7BEAB3475D6F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07BA524-772E-372D-E10F-84CE57A4F3CC}"/>
              </a:ext>
            </a:extLst>
          </p:cNvPr>
          <p:cNvSpPr txBox="1"/>
          <p:nvPr/>
        </p:nvSpPr>
        <p:spPr>
          <a:xfrm>
            <a:off x="686696" y="1512061"/>
            <a:ext cx="8532608" cy="3833877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effectLst/>
              </a:rPr>
              <a:t>段差注意</a:t>
            </a:r>
          </a:p>
        </p:txBody>
      </p:sp>
    </p:spTree>
    <p:extLst>
      <p:ext uri="{BB962C8B-B14F-4D97-AF65-F5344CB8AC3E}">
        <p14:creationId xmlns:p14="http://schemas.microsoft.com/office/powerpoint/2010/main" val="4020652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76AD7A71-75AC-DF85-0351-50101D0275BD}"/>
              </a:ext>
            </a:extLst>
          </p:cNvPr>
          <p:cNvSpPr/>
          <p:nvPr/>
        </p:nvSpPr>
        <p:spPr>
          <a:xfrm>
            <a:off x="72452" y="75770"/>
            <a:ext cx="9761096" cy="434333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7789AEF-3F7A-1AA6-FF4C-B801E1C92564}"/>
              </a:ext>
            </a:extLst>
          </p:cNvPr>
          <p:cNvSpPr txBox="1"/>
          <p:nvPr/>
        </p:nvSpPr>
        <p:spPr>
          <a:xfrm>
            <a:off x="449766" y="458271"/>
            <a:ext cx="9006468" cy="358922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足元の段差に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ご注意下さい</a:t>
            </a:r>
            <a:endParaRPr lang="en-US" altLang="zh-TW" sz="8800" dirty="0">
              <a:ln w="38100">
                <a:noFill/>
              </a:ln>
              <a:solidFill>
                <a:srgbClr val="002060"/>
              </a:solidFill>
              <a:effectLst/>
            </a:endParaRPr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14DBAAC4-E688-114E-2321-A652B86305D2}"/>
              </a:ext>
            </a:extLst>
          </p:cNvPr>
          <p:cNvSpPr/>
          <p:nvPr/>
        </p:nvSpPr>
        <p:spPr bwMode="auto">
          <a:xfrm>
            <a:off x="1431073" y="5994285"/>
            <a:ext cx="7043854" cy="719253"/>
          </a:xfrm>
          <a:custGeom>
            <a:avLst/>
            <a:gdLst>
              <a:gd name="connsiteX0" fmla="*/ 316477 w 2830289"/>
              <a:gd name="connsiteY0" fmla="*/ 0 h 755370"/>
              <a:gd name="connsiteX1" fmla="*/ 2513813 w 2830289"/>
              <a:gd name="connsiteY1" fmla="*/ 0 h 755370"/>
              <a:gd name="connsiteX2" fmla="*/ 2513813 w 2830289"/>
              <a:gd name="connsiteY2" fmla="*/ 241540 h 755370"/>
              <a:gd name="connsiteX3" fmla="*/ 2677715 w 2830289"/>
              <a:gd name="connsiteY3" fmla="*/ 241540 h 755370"/>
              <a:gd name="connsiteX4" fmla="*/ 2677715 w 2830289"/>
              <a:gd name="connsiteY4" fmla="*/ 483080 h 755370"/>
              <a:gd name="connsiteX5" fmla="*/ 2830289 w 2830289"/>
              <a:gd name="connsiteY5" fmla="*/ 483080 h 755370"/>
              <a:gd name="connsiteX6" fmla="*/ 2830289 w 2830289"/>
              <a:gd name="connsiteY6" fmla="*/ 755370 h 755370"/>
              <a:gd name="connsiteX7" fmla="*/ 0 w 2830289"/>
              <a:gd name="connsiteY7" fmla="*/ 755370 h 755370"/>
              <a:gd name="connsiteX8" fmla="*/ 0 w 2830289"/>
              <a:gd name="connsiteY8" fmla="*/ 483080 h 755370"/>
              <a:gd name="connsiteX9" fmla="*/ 152575 w 2830289"/>
              <a:gd name="connsiteY9" fmla="*/ 483080 h 755370"/>
              <a:gd name="connsiteX10" fmla="*/ 152575 w 2830289"/>
              <a:gd name="connsiteY10" fmla="*/ 241540 h 755370"/>
              <a:gd name="connsiteX11" fmla="*/ 316477 w 2830289"/>
              <a:gd name="connsiteY11" fmla="*/ 241540 h 755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830289" h="755370">
                <a:moveTo>
                  <a:pt x="316477" y="0"/>
                </a:moveTo>
                <a:lnTo>
                  <a:pt x="2513813" y="0"/>
                </a:lnTo>
                <a:lnTo>
                  <a:pt x="2513813" y="241540"/>
                </a:lnTo>
                <a:lnTo>
                  <a:pt x="2677715" y="241540"/>
                </a:lnTo>
                <a:lnTo>
                  <a:pt x="2677715" y="483080"/>
                </a:lnTo>
                <a:lnTo>
                  <a:pt x="2830289" y="483080"/>
                </a:lnTo>
                <a:lnTo>
                  <a:pt x="2830289" y="755370"/>
                </a:lnTo>
                <a:lnTo>
                  <a:pt x="0" y="755370"/>
                </a:lnTo>
                <a:lnTo>
                  <a:pt x="0" y="483080"/>
                </a:lnTo>
                <a:lnTo>
                  <a:pt x="152575" y="483080"/>
                </a:lnTo>
                <a:lnTo>
                  <a:pt x="152575" y="241540"/>
                </a:lnTo>
                <a:lnTo>
                  <a:pt x="316477" y="24154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C58BE24C-B5AE-0771-7DD3-2B646A78EB36}"/>
              </a:ext>
            </a:extLst>
          </p:cNvPr>
          <p:cNvGrpSpPr/>
          <p:nvPr/>
        </p:nvGrpSpPr>
        <p:grpSpPr>
          <a:xfrm>
            <a:off x="8328375" y="4747443"/>
            <a:ext cx="1011879" cy="2027959"/>
            <a:chOff x="3514879" y="901290"/>
            <a:chExt cx="1011879" cy="2027959"/>
          </a:xfrm>
        </p:grpSpPr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B55086D8-F6C8-5896-B7C4-B6DBCF2C8F53}"/>
                </a:ext>
              </a:extLst>
            </p:cNvPr>
            <p:cNvSpPr/>
            <p:nvPr/>
          </p:nvSpPr>
          <p:spPr bwMode="auto">
            <a:xfrm rot="20700000">
              <a:off x="3535317" y="901290"/>
              <a:ext cx="991441" cy="1953787"/>
            </a:xfrm>
            <a:custGeom>
              <a:avLst/>
              <a:gdLst>
                <a:gd name="connsiteX0" fmla="*/ 532252 w 868497"/>
                <a:gd name="connsiteY0" fmla="*/ 6450 h 1711508"/>
                <a:gd name="connsiteX1" fmla="*/ 583837 w 868497"/>
                <a:gd name="connsiteY1" fmla="*/ 24948 h 1711508"/>
                <a:gd name="connsiteX2" fmla="*/ 751680 w 868497"/>
                <a:gd name="connsiteY2" fmla="*/ 317462 h 1711508"/>
                <a:gd name="connsiteX3" fmla="*/ 532251 w 868497"/>
                <a:gd name="connsiteY3" fmla="*/ 628474 h 1711508"/>
                <a:gd name="connsiteX4" fmla="*/ 528621 w 868497"/>
                <a:gd name="connsiteY4" fmla="*/ 628897 h 1711508"/>
                <a:gd name="connsiteX5" fmla="*/ 531471 w 868497"/>
                <a:gd name="connsiteY5" fmla="*/ 647780 h 1711508"/>
                <a:gd name="connsiteX6" fmla="*/ 532418 w 868497"/>
                <a:gd name="connsiteY6" fmla="*/ 647971 h 1711508"/>
                <a:gd name="connsiteX7" fmla="*/ 563997 w 868497"/>
                <a:gd name="connsiteY7" fmla="*/ 667131 h 1711508"/>
                <a:gd name="connsiteX8" fmla="*/ 569451 w 868497"/>
                <a:gd name="connsiteY8" fmla="*/ 667849 h 1711508"/>
                <a:gd name="connsiteX9" fmla="*/ 772225 w 868497"/>
                <a:gd name="connsiteY9" fmla="*/ 784923 h 1711508"/>
                <a:gd name="connsiteX10" fmla="*/ 788404 w 868497"/>
                <a:gd name="connsiteY10" fmla="*/ 799193 h 1711508"/>
                <a:gd name="connsiteX11" fmla="*/ 793801 w 868497"/>
                <a:gd name="connsiteY11" fmla="*/ 810251 h 1711508"/>
                <a:gd name="connsiteX12" fmla="*/ 797024 w 868497"/>
                <a:gd name="connsiteY12" fmla="*/ 813906 h 1711508"/>
                <a:gd name="connsiteX13" fmla="*/ 861210 w 868497"/>
                <a:gd name="connsiteY13" fmla="*/ 925080 h 1711508"/>
                <a:gd name="connsiteX14" fmla="*/ 841324 w 868497"/>
                <a:gd name="connsiteY14" fmla="*/ 999293 h 1711508"/>
                <a:gd name="connsiteX15" fmla="*/ 841325 w 868497"/>
                <a:gd name="connsiteY15" fmla="*/ 999292 h 1711508"/>
                <a:gd name="connsiteX16" fmla="*/ 767111 w 868497"/>
                <a:gd name="connsiteY16" fmla="*/ 979407 h 1711508"/>
                <a:gd name="connsiteX17" fmla="*/ 704781 w 868497"/>
                <a:gd name="connsiteY17" fmla="*/ 871447 h 1711508"/>
                <a:gd name="connsiteX18" fmla="*/ 614304 w 868497"/>
                <a:gd name="connsiteY18" fmla="*/ 819210 h 1711508"/>
                <a:gd name="connsiteX19" fmla="*/ 614303 w 868497"/>
                <a:gd name="connsiteY19" fmla="*/ 1173525 h 1711508"/>
                <a:gd name="connsiteX20" fmla="*/ 608176 w 868497"/>
                <a:gd name="connsiteY20" fmla="*/ 1203873 h 1711508"/>
                <a:gd name="connsiteX21" fmla="*/ 651822 w 868497"/>
                <a:gd name="connsiteY21" fmla="*/ 1462166 h 1711508"/>
                <a:gd name="connsiteX22" fmla="*/ 816386 w 868497"/>
                <a:gd name="connsiteY22" fmla="*/ 1657188 h 1711508"/>
                <a:gd name="connsiteX23" fmla="*/ 762066 w 868497"/>
                <a:gd name="connsiteY23" fmla="*/ 1711508 h 1711508"/>
                <a:gd name="connsiteX24" fmla="*/ 565904 w 868497"/>
                <a:gd name="connsiteY24" fmla="*/ 1548084 h 1711508"/>
                <a:gd name="connsiteX25" fmla="*/ 474682 w 868497"/>
                <a:gd name="connsiteY25" fmla="*/ 1306477 h 1711508"/>
                <a:gd name="connsiteX26" fmla="*/ 464660 w 868497"/>
                <a:gd name="connsiteY26" fmla="*/ 1304454 h 1711508"/>
                <a:gd name="connsiteX27" fmla="*/ 279115 w 868497"/>
                <a:gd name="connsiteY27" fmla="*/ 1457902 h 1711508"/>
                <a:gd name="connsiteX28" fmla="*/ 192503 w 868497"/>
                <a:gd name="connsiteY28" fmla="*/ 1697930 h 1711508"/>
                <a:gd name="connsiteX29" fmla="*/ 118301 w 868497"/>
                <a:gd name="connsiteY29" fmla="*/ 1678047 h 1711508"/>
                <a:gd name="connsiteX30" fmla="*/ 161749 w 868497"/>
                <a:gd name="connsiteY30" fmla="*/ 1426454 h 1711508"/>
                <a:gd name="connsiteX31" fmla="*/ 350652 w 868497"/>
                <a:gd name="connsiteY31" fmla="*/ 1195784 h 1711508"/>
                <a:gd name="connsiteX32" fmla="*/ 346158 w 868497"/>
                <a:gd name="connsiteY32" fmla="*/ 1173524 h 1711508"/>
                <a:gd name="connsiteX33" fmla="*/ 346158 w 868497"/>
                <a:gd name="connsiteY33" fmla="*/ 840366 h 1711508"/>
                <a:gd name="connsiteX34" fmla="*/ 235014 w 868497"/>
                <a:gd name="connsiteY34" fmla="*/ 922736 h 1711508"/>
                <a:gd name="connsiteX35" fmla="*/ 197875 w 868497"/>
                <a:gd name="connsiteY35" fmla="*/ 932025 h 1711508"/>
                <a:gd name="connsiteX36" fmla="*/ 195816 w 868497"/>
                <a:gd name="connsiteY36" fmla="*/ 932878 h 1711508"/>
                <a:gd name="connsiteX37" fmla="*/ 52168 w 868497"/>
                <a:gd name="connsiteY37" fmla="*/ 932878 h 1711508"/>
                <a:gd name="connsiteX38" fmla="*/ 0 w 868497"/>
                <a:gd name="connsiteY38" fmla="*/ 880709 h 1711508"/>
                <a:gd name="connsiteX39" fmla="*/ 52169 w 868497"/>
                <a:gd name="connsiteY39" fmla="*/ 828540 h 1711508"/>
                <a:gd name="connsiteX40" fmla="*/ 186880 w 868497"/>
                <a:gd name="connsiteY40" fmla="*/ 828540 h 1711508"/>
                <a:gd name="connsiteX41" fmla="*/ 370720 w 868497"/>
                <a:gd name="connsiteY41" fmla="*/ 692295 h 1711508"/>
                <a:gd name="connsiteX42" fmla="*/ 373566 w 868497"/>
                <a:gd name="connsiteY42" fmla="*/ 691583 h 1711508"/>
                <a:gd name="connsiteX43" fmla="*/ 394948 w 868497"/>
                <a:gd name="connsiteY43" fmla="*/ 668051 h 1711508"/>
                <a:gd name="connsiteX44" fmla="*/ 428044 w 868497"/>
                <a:gd name="connsiteY44" fmla="*/ 647971 h 1711508"/>
                <a:gd name="connsiteX45" fmla="*/ 430833 w 868497"/>
                <a:gd name="connsiteY45" fmla="*/ 647408 h 1711508"/>
                <a:gd name="connsiteX46" fmla="*/ 434219 w 868497"/>
                <a:gd name="connsiteY46" fmla="*/ 624977 h 1711508"/>
                <a:gd name="connsiteX47" fmla="*/ 369897 w 868497"/>
                <a:gd name="connsiteY47" fmla="*/ 609976 h 1711508"/>
                <a:gd name="connsiteX48" fmla="*/ 202054 w 868497"/>
                <a:gd name="connsiteY48" fmla="*/ 317462 h 1711508"/>
                <a:gd name="connsiteX49" fmla="*/ 476867 w 868497"/>
                <a:gd name="connsiteY49" fmla="*/ 0 h 1711508"/>
                <a:gd name="connsiteX50" fmla="*/ 532252 w 868497"/>
                <a:gd name="connsiteY50" fmla="*/ 6450 h 1711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868497" h="1711508">
                  <a:moveTo>
                    <a:pt x="532252" y="6450"/>
                  </a:moveTo>
                  <a:cubicBezTo>
                    <a:pt x="550141" y="10679"/>
                    <a:pt x="567398" y="16916"/>
                    <a:pt x="583837" y="24948"/>
                  </a:cubicBezTo>
                  <a:cubicBezTo>
                    <a:pt x="682471" y="73141"/>
                    <a:pt x="751680" y="185965"/>
                    <a:pt x="751680" y="317462"/>
                  </a:cubicBezTo>
                  <a:cubicBezTo>
                    <a:pt x="751680" y="470875"/>
                    <a:pt x="657479" y="598872"/>
                    <a:pt x="532251" y="628474"/>
                  </a:cubicBezTo>
                  <a:lnTo>
                    <a:pt x="528621" y="628897"/>
                  </a:lnTo>
                  <a:lnTo>
                    <a:pt x="531471" y="647780"/>
                  </a:lnTo>
                  <a:lnTo>
                    <a:pt x="532418" y="647971"/>
                  </a:lnTo>
                  <a:lnTo>
                    <a:pt x="563997" y="667131"/>
                  </a:lnTo>
                  <a:lnTo>
                    <a:pt x="569451" y="667849"/>
                  </a:lnTo>
                  <a:cubicBezTo>
                    <a:pt x="637043" y="706873"/>
                    <a:pt x="704634" y="745898"/>
                    <a:pt x="772225" y="784923"/>
                  </a:cubicBezTo>
                  <a:cubicBezTo>
                    <a:pt x="778722" y="788673"/>
                    <a:pt x="784150" y="793562"/>
                    <a:pt x="788404" y="799193"/>
                  </a:cubicBezTo>
                  <a:lnTo>
                    <a:pt x="793801" y="810251"/>
                  </a:lnTo>
                  <a:lnTo>
                    <a:pt x="797024" y="813906"/>
                  </a:lnTo>
                  <a:cubicBezTo>
                    <a:pt x="818420" y="850964"/>
                    <a:pt x="839814" y="888022"/>
                    <a:pt x="861210" y="925080"/>
                  </a:cubicBezTo>
                  <a:cubicBezTo>
                    <a:pt x="876212" y="951065"/>
                    <a:pt x="867310" y="984291"/>
                    <a:pt x="841324" y="999293"/>
                  </a:cubicBezTo>
                  <a:lnTo>
                    <a:pt x="841325" y="999292"/>
                  </a:lnTo>
                  <a:cubicBezTo>
                    <a:pt x="815340" y="1014295"/>
                    <a:pt x="782114" y="1005392"/>
                    <a:pt x="767111" y="979407"/>
                  </a:cubicBezTo>
                  <a:lnTo>
                    <a:pt x="704781" y="871447"/>
                  </a:lnTo>
                  <a:lnTo>
                    <a:pt x="614304" y="819210"/>
                  </a:lnTo>
                  <a:lnTo>
                    <a:pt x="614303" y="1173525"/>
                  </a:lnTo>
                  <a:lnTo>
                    <a:pt x="608176" y="1203873"/>
                  </a:lnTo>
                  <a:lnTo>
                    <a:pt x="651822" y="1462166"/>
                  </a:lnTo>
                  <a:lnTo>
                    <a:pt x="816386" y="1657188"/>
                  </a:lnTo>
                  <a:lnTo>
                    <a:pt x="762066" y="1711508"/>
                  </a:lnTo>
                  <a:lnTo>
                    <a:pt x="565904" y="1548084"/>
                  </a:lnTo>
                  <a:lnTo>
                    <a:pt x="474682" y="1306477"/>
                  </a:lnTo>
                  <a:lnTo>
                    <a:pt x="464660" y="1304454"/>
                  </a:lnTo>
                  <a:lnTo>
                    <a:pt x="279115" y="1457902"/>
                  </a:lnTo>
                  <a:lnTo>
                    <a:pt x="192503" y="1697930"/>
                  </a:lnTo>
                  <a:lnTo>
                    <a:pt x="118301" y="1678047"/>
                  </a:lnTo>
                  <a:lnTo>
                    <a:pt x="161749" y="1426454"/>
                  </a:lnTo>
                  <a:lnTo>
                    <a:pt x="350652" y="1195784"/>
                  </a:lnTo>
                  <a:lnTo>
                    <a:pt x="346158" y="1173524"/>
                  </a:lnTo>
                  <a:lnTo>
                    <a:pt x="346158" y="840366"/>
                  </a:lnTo>
                  <a:lnTo>
                    <a:pt x="235014" y="922736"/>
                  </a:lnTo>
                  <a:lnTo>
                    <a:pt x="197875" y="932025"/>
                  </a:lnTo>
                  <a:lnTo>
                    <a:pt x="195816" y="932878"/>
                  </a:lnTo>
                  <a:lnTo>
                    <a:pt x="52168" y="932878"/>
                  </a:lnTo>
                  <a:cubicBezTo>
                    <a:pt x="23357" y="932878"/>
                    <a:pt x="-1" y="909521"/>
                    <a:pt x="0" y="880709"/>
                  </a:cubicBezTo>
                  <a:cubicBezTo>
                    <a:pt x="0" y="851897"/>
                    <a:pt x="23356" y="828540"/>
                    <a:pt x="52169" y="828540"/>
                  </a:cubicBezTo>
                  <a:lnTo>
                    <a:pt x="186880" y="828540"/>
                  </a:lnTo>
                  <a:lnTo>
                    <a:pt x="370720" y="692295"/>
                  </a:lnTo>
                  <a:lnTo>
                    <a:pt x="373566" y="691583"/>
                  </a:lnTo>
                  <a:lnTo>
                    <a:pt x="394948" y="668051"/>
                  </a:lnTo>
                  <a:cubicBezTo>
                    <a:pt x="404881" y="659854"/>
                    <a:pt x="416014" y="653059"/>
                    <a:pt x="428044" y="647971"/>
                  </a:cubicBezTo>
                  <a:lnTo>
                    <a:pt x="430833" y="647408"/>
                  </a:lnTo>
                  <a:lnTo>
                    <a:pt x="434219" y="624977"/>
                  </a:lnTo>
                  <a:lnTo>
                    <a:pt x="369897" y="609976"/>
                  </a:lnTo>
                  <a:cubicBezTo>
                    <a:pt x="271263" y="561783"/>
                    <a:pt x="202054" y="448959"/>
                    <a:pt x="202054" y="317462"/>
                  </a:cubicBezTo>
                  <a:cubicBezTo>
                    <a:pt x="202054" y="142133"/>
                    <a:pt x="325092" y="0"/>
                    <a:pt x="476867" y="0"/>
                  </a:cubicBezTo>
                  <a:cubicBezTo>
                    <a:pt x="495839" y="0"/>
                    <a:pt x="514362" y="2221"/>
                    <a:pt x="532252" y="645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稲妻 8">
              <a:extLst>
                <a:ext uri="{FF2B5EF4-FFF2-40B4-BE49-F238E27FC236}">
                  <a16:creationId xmlns:a16="http://schemas.microsoft.com/office/drawing/2014/main" id="{F673FDB6-E67B-BD7D-F3B3-12BCFDCEAB8F}"/>
                </a:ext>
              </a:extLst>
            </p:cNvPr>
            <p:cNvSpPr/>
            <p:nvPr/>
          </p:nvSpPr>
          <p:spPr bwMode="auto">
            <a:xfrm>
              <a:off x="3562147" y="2380890"/>
              <a:ext cx="285217" cy="422785"/>
            </a:xfrm>
            <a:prstGeom prst="lightningBol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" name="稲妻 27">
              <a:extLst>
                <a:ext uri="{FF2B5EF4-FFF2-40B4-BE49-F238E27FC236}">
                  <a16:creationId xmlns:a16="http://schemas.microsoft.com/office/drawing/2014/main" id="{288AB4AB-EFC2-DEE2-81A2-3D5B6980E8F3}"/>
                </a:ext>
              </a:extLst>
            </p:cNvPr>
            <p:cNvSpPr/>
            <p:nvPr/>
          </p:nvSpPr>
          <p:spPr bwMode="auto">
            <a:xfrm rot="19800000">
              <a:off x="3514879" y="2638569"/>
              <a:ext cx="196097" cy="290680"/>
            </a:xfrm>
            <a:prstGeom prst="lightningBol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5242AAB6-7161-E5EE-A102-B38F37667BDA}"/>
              </a:ext>
            </a:extLst>
          </p:cNvPr>
          <p:cNvGrpSpPr/>
          <p:nvPr/>
        </p:nvGrpSpPr>
        <p:grpSpPr>
          <a:xfrm rot="20700000">
            <a:off x="1236355" y="4241187"/>
            <a:ext cx="1011879" cy="2027959"/>
            <a:chOff x="3514879" y="901290"/>
            <a:chExt cx="1011879" cy="2027959"/>
          </a:xfrm>
        </p:grpSpPr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86D5FED8-52E2-C0B4-66D3-94C1368D9D4E}"/>
                </a:ext>
              </a:extLst>
            </p:cNvPr>
            <p:cNvSpPr/>
            <p:nvPr/>
          </p:nvSpPr>
          <p:spPr bwMode="auto">
            <a:xfrm rot="20700000">
              <a:off x="3535317" y="901290"/>
              <a:ext cx="991441" cy="1953787"/>
            </a:xfrm>
            <a:custGeom>
              <a:avLst/>
              <a:gdLst>
                <a:gd name="connsiteX0" fmla="*/ 532252 w 868497"/>
                <a:gd name="connsiteY0" fmla="*/ 6450 h 1711508"/>
                <a:gd name="connsiteX1" fmla="*/ 583837 w 868497"/>
                <a:gd name="connsiteY1" fmla="*/ 24948 h 1711508"/>
                <a:gd name="connsiteX2" fmla="*/ 751680 w 868497"/>
                <a:gd name="connsiteY2" fmla="*/ 317462 h 1711508"/>
                <a:gd name="connsiteX3" fmla="*/ 532251 w 868497"/>
                <a:gd name="connsiteY3" fmla="*/ 628474 h 1711508"/>
                <a:gd name="connsiteX4" fmla="*/ 528621 w 868497"/>
                <a:gd name="connsiteY4" fmla="*/ 628897 h 1711508"/>
                <a:gd name="connsiteX5" fmla="*/ 531471 w 868497"/>
                <a:gd name="connsiteY5" fmla="*/ 647780 h 1711508"/>
                <a:gd name="connsiteX6" fmla="*/ 532418 w 868497"/>
                <a:gd name="connsiteY6" fmla="*/ 647971 h 1711508"/>
                <a:gd name="connsiteX7" fmla="*/ 563997 w 868497"/>
                <a:gd name="connsiteY7" fmla="*/ 667131 h 1711508"/>
                <a:gd name="connsiteX8" fmla="*/ 569451 w 868497"/>
                <a:gd name="connsiteY8" fmla="*/ 667849 h 1711508"/>
                <a:gd name="connsiteX9" fmla="*/ 772225 w 868497"/>
                <a:gd name="connsiteY9" fmla="*/ 784923 h 1711508"/>
                <a:gd name="connsiteX10" fmla="*/ 788404 w 868497"/>
                <a:gd name="connsiteY10" fmla="*/ 799193 h 1711508"/>
                <a:gd name="connsiteX11" fmla="*/ 793801 w 868497"/>
                <a:gd name="connsiteY11" fmla="*/ 810251 h 1711508"/>
                <a:gd name="connsiteX12" fmla="*/ 797024 w 868497"/>
                <a:gd name="connsiteY12" fmla="*/ 813906 h 1711508"/>
                <a:gd name="connsiteX13" fmla="*/ 861210 w 868497"/>
                <a:gd name="connsiteY13" fmla="*/ 925080 h 1711508"/>
                <a:gd name="connsiteX14" fmla="*/ 841324 w 868497"/>
                <a:gd name="connsiteY14" fmla="*/ 999293 h 1711508"/>
                <a:gd name="connsiteX15" fmla="*/ 841325 w 868497"/>
                <a:gd name="connsiteY15" fmla="*/ 999292 h 1711508"/>
                <a:gd name="connsiteX16" fmla="*/ 767111 w 868497"/>
                <a:gd name="connsiteY16" fmla="*/ 979407 h 1711508"/>
                <a:gd name="connsiteX17" fmla="*/ 704781 w 868497"/>
                <a:gd name="connsiteY17" fmla="*/ 871447 h 1711508"/>
                <a:gd name="connsiteX18" fmla="*/ 614304 w 868497"/>
                <a:gd name="connsiteY18" fmla="*/ 819210 h 1711508"/>
                <a:gd name="connsiteX19" fmla="*/ 614303 w 868497"/>
                <a:gd name="connsiteY19" fmla="*/ 1173525 h 1711508"/>
                <a:gd name="connsiteX20" fmla="*/ 608176 w 868497"/>
                <a:gd name="connsiteY20" fmla="*/ 1203873 h 1711508"/>
                <a:gd name="connsiteX21" fmla="*/ 651822 w 868497"/>
                <a:gd name="connsiteY21" fmla="*/ 1462166 h 1711508"/>
                <a:gd name="connsiteX22" fmla="*/ 816386 w 868497"/>
                <a:gd name="connsiteY22" fmla="*/ 1657188 h 1711508"/>
                <a:gd name="connsiteX23" fmla="*/ 762066 w 868497"/>
                <a:gd name="connsiteY23" fmla="*/ 1711508 h 1711508"/>
                <a:gd name="connsiteX24" fmla="*/ 565904 w 868497"/>
                <a:gd name="connsiteY24" fmla="*/ 1548084 h 1711508"/>
                <a:gd name="connsiteX25" fmla="*/ 474682 w 868497"/>
                <a:gd name="connsiteY25" fmla="*/ 1306477 h 1711508"/>
                <a:gd name="connsiteX26" fmla="*/ 464660 w 868497"/>
                <a:gd name="connsiteY26" fmla="*/ 1304454 h 1711508"/>
                <a:gd name="connsiteX27" fmla="*/ 279115 w 868497"/>
                <a:gd name="connsiteY27" fmla="*/ 1457902 h 1711508"/>
                <a:gd name="connsiteX28" fmla="*/ 192503 w 868497"/>
                <a:gd name="connsiteY28" fmla="*/ 1697930 h 1711508"/>
                <a:gd name="connsiteX29" fmla="*/ 118301 w 868497"/>
                <a:gd name="connsiteY29" fmla="*/ 1678047 h 1711508"/>
                <a:gd name="connsiteX30" fmla="*/ 161749 w 868497"/>
                <a:gd name="connsiteY30" fmla="*/ 1426454 h 1711508"/>
                <a:gd name="connsiteX31" fmla="*/ 350652 w 868497"/>
                <a:gd name="connsiteY31" fmla="*/ 1195784 h 1711508"/>
                <a:gd name="connsiteX32" fmla="*/ 346158 w 868497"/>
                <a:gd name="connsiteY32" fmla="*/ 1173524 h 1711508"/>
                <a:gd name="connsiteX33" fmla="*/ 346158 w 868497"/>
                <a:gd name="connsiteY33" fmla="*/ 840366 h 1711508"/>
                <a:gd name="connsiteX34" fmla="*/ 235014 w 868497"/>
                <a:gd name="connsiteY34" fmla="*/ 922736 h 1711508"/>
                <a:gd name="connsiteX35" fmla="*/ 197875 w 868497"/>
                <a:gd name="connsiteY35" fmla="*/ 932025 h 1711508"/>
                <a:gd name="connsiteX36" fmla="*/ 195816 w 868497"/>
                <a:gd name="connsiteY36" fmla="*/ 932878 h 1711508"/>
                <a:gd name="connsiteX37" fmla="*/ 52168 w 868497"/>
                <a:gd name="connsiteY37" fmla="*/ 932878 h 1711508"/>
                <a:gd name="connsiteX38" fmla="*/ 0 w 868497"/>
                <a:gd name="connsiteY38" fmla="*/ 880709 h 1711508"/>
                <a:gd name="connsiteX39" fmla="*/ 52169 w 868497"/>
                <a:gd name="connsiteY39" fmla="*/ 828540 h 1711508"/>
                <a:gd name="connsiteX40" fmla="*/ 186880 w 868497"/>
                <a:gd name="connsiteY40" fmla="*/ 828540 h 1711508"/>
                <a:gd name="connsiteX41" fmla="*/ 370720 w 868497"/>
                <a:gd name="connsiteY41" fmla="*/ 692295 h 1711508"/>
                <a:gd name="connsiteX42" fmla="*/ 373566 w 868497"/>
                <a:gd name="connsiteY42" fmla="*/ 691583 h 1711508"/>
                <a:gd name="connsiteX43" fmla="*/ 394948 w 868497"/>
                <a:gd name="connsiteY43" fmla="*/ 668051 h 1711508"/>
                <a:gd name="connsiteX44" fmla="*/ 428044 w 868497"/>
                <a:gd name="connsiteY44" fmla="*/ 647971 h 1711508"/>
                <a:gd name="connsiteX45" fmla="*/ 430833 w 868497"/>
                <a:gd name="connsiteY45" fmla="*/ 647408 h 1711508"/>
                <a:gd name="connsiteX46" fmla="*/ 434219 w 868497"/>
                <a:gd name="connsiteY46" fmla="*/ 624977 h 1711508"/>
                <a:gd name="connsiteX47" fmla="*/ 369897 w 868497"/>
                <a:gd name="connsiteY47" fmla="*/ 609976 h 1711508"/>
                <a:gd name="connsiteX48" fmla="*/ 202054 w 868497"/>
                <a:gd name="connsiteY48" fmla="*/ 317462 h 1711508"/>
                <a:gd name="connsiteX49" fmla="*/ 476867 w 868497"/>
                <a:gd name="connsiteY49" fmla="*/ 0 h 1711508"/>
                <a:gd name="connsiteX50" fmla="*/ 532252 w 868497"/>
                <a:gd name="connsiteY50" fmla="*/ 6450 h 1711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868497" h="1711508">
                  <a:moveTo>
                    <a:pt x="532252" y="6450"/>
                  </a:moveTo>
                  <a:cubicBezTo>
                    <a:pt x="550141" y="10679"/>
                    <a:pt x="567398" y="16916"/>
                    <a:pt x="583837" y="24948"/>
                  </a:cubicBezTo>
                  <a:cubicBezTo>
                    <a:pt x="682471" y="73141"/>
                    <a:pt x="751680" y="185965"/>
                    <a:pt x="751680" y="317462"/>
                  </a:cubicBezTo>
                  <a:cubicBezTo>
                    <a:pt x="751680" y="470875"/>
                    <a:pt x="657479" y="598872"/>
                    <a:pt x="532251" y="628474"/>
                  </a:cubicBezTo>
                  <a:lnTo>
                    <a:pt x="528621" y="628897"/>
                  </a:lnTo>
                  <a:lnTo>
                    <a:pt x="531471" y="647780"/>
                  </a:lnTo>
                  <a:lnTo>
                    <a:pt x="532418" y="647971"/>
                  </a:lnTo>
                  <a:lnTo>
                    <a:pt x="563997" y="667131"/>
                  </a:lnTo>
                  <a:lnTo>
                    <a:pt x="569451" y="667849"/>
                  </a:lnTo>
                  <a:cubicBezTo>
                    <a:pt x="637043" y="706873"/>
                    <a:pt x="704634" y="745898"/>
                    <a:pt x="772225" y="784923"/>
                  </a:cubicBezTo>
                  <a:cubicBezTo>
                    <a:pt x="778722" y="788673"/>
                    <a:pt x="784150" y="793562"/>
                    <a:pt x="788404" y="799193"/>
                  </a:cubicBezTo>
                  <a:lnTo>
                    <a:pt x="793801" y="810251"/>
                  </a:lnTo>
                  <a:lnTo>
                    <a:pt x="797024" y="813906"/>
                  </a:lnTo>
                  <a:cubicBezTo>
                    <a:pt x="818420" y="850964"/>
                    <a:pt x="839814" y="888022"/>
                    <a:pt x="861210" y="925080"/>
                  </a:cubicBezTo>
                  <a:cubicBezTo>
                    <a:pt x="876212" y="951065"/>
                    <a:pt x="867310" y="984291"/>
                    <a:pt x="841324" y="999293"/>
                  </a:cubicBezTo>
                  <a:lnTo>
                    <a:pt x="841325" y="999292"/>
                  </a:lnTo>
                  <a:cubicBezTo>
                    <a:pt x="815340" y="1014295"/>
                    <a:pt x="782114" y="1005392"/>
                    <a:pt x="767111" y="979407"/>
                  </a:cubicBezTo>
                  <a:lnTo>
                    <a:pt x="704781" y="871447"/>
                  </a:lnTo>
                  <a:lnTo>
                    <a:pt x="614304" y="819210"/>
                  </a:lnTo>
                  <a:lnTo>
                    <a:pt x="614303" y="1173525"/>
                  </a:lnTo>
                  <a:lnTo>
                    <a:pt x="608176" y="1203873"/>
                  </a:lnTo>
                  <a:lnTo>
                    <a:pt x="651822" y="1462166"/>
                  </a:lnTo>
                  <a:lnTo>
                    <a:pt x="816386" y="1657188"/>
                  </a:lnTo>
                  <a:lnTo>
                    <a:pt x="762066" y="1711508"/>
                  </a:lnTo>
                  <a:lnTo>
                    <a:pt x="565904" y="1548084"/>
                  </a:lnTo>
                  <a:lnTo>
                    <a:pt x="474682" y="1306477"/>
                  </a:lnTo>
                  <a:lnTo>
                    <a:pt x="464660" y="1304454"/>
                  </a:lnTo>
                  <a:lnTo>
                    <a:pt x="279115" y="1457902"/>
                  </a:lnTo>
                  <a:lnTo>
                    <a:pt x="192503" y="1697930"/>
                  </a:lnTo>
                  <a:lnTo>
                    <a:pt x="118301" y="1678047"/>
                  </a:lnTo>
                  <a:lnTo>
                    <a:pt x="161749" y="1426454"/>
                  </a:lnTo>
                  <a:lnTo>
                    <a:pt x="350652" y="1195784"/>
                  </a:lnTo>
                  <a:lnTo>
                    <a:pt x="346158" y="1173524"/>
                  </a:lnTo>
                  <a:lnTo>
                    <a:pt x="346158" y="840366"/>
                  </a:lnTo>
                  <a:lnTo>
                    <a:pt x="235014" y="922736"/>
                  </a:lnTo>
                  <a:lnTo>
                    <a:pt x="197875" y="932025"/>
                  </a:lnTo>
                  <a:lnTo>
                    <a:pt x="195816" y="932878"/>
                  </a:lnTo>
                  <a:lnTo>
                    <a:pt x="52168" y="932878"/>
                  </a:lnTo>
                  <a:cubicBezTo>
                    <a:pt x="23357" y="932878"/>
                    <a:pt x="-1" y="909521"/>
                    <a:pt x="0" y="880709"/>
                  </a:cubicBezTo>
                  <a:cubicBezTo>
                    <a:pt x="0" y="851897"/>
                    <a:pt x="23356" y="828540"/>
                    <a:pt x="52169" y="828540"/>
                  </a:cubicBezTo>
                  <a:lnTo>
                    <a:pt x="186880" y="828540"/>
                  </a:lnTo>
                  <a:lnTo>
                    <a:pt x="370720" y="692295"/>
                  </a:lnTo>
                  <a:lnTo>
                    <a:pt x="373566" y="691583"/>
                  </a:lnTo>
                  <a:lnTo>
                    <a:pt x="394948" y="668051"/>
                  </a:lnTo>
                  <a:cubicBezTo>
                    <a:pt x="404881" y="659854"/>
                    <a:pt x="416014" y="653059"/>
                    <a:pt x="428044" y="647971"/>
                  </a:cubicBezTo>
                  <a:lnTo>
                    <a:pt x="430833" y="647408"/>
                  </a:lnTo>
                  <a:lnTo>
                    <a:pt x="434219" y="624977"/>
                  </a:lnTo>
                  <a:lnTo>
                    <a:pt x="369897" y="609976"/>
                  </a:lnTo>
                  <a:cubicBezTo>
                    <a:pt x="271263" y="561783"/>
                    <a:pt x="202054" y="448959"/>
                    <a:pt x="202054" y="317462"/>
                  </a:cubicBezTo>
                  <a:cubicBezTo>
                    <a:pt x="202054" y="142133"/>
                    <a:pt x="325092" y="0"/>
                    <a:pt x="476867" y="0"/>
                  </a:cubicBezTo>
                  <a:cubicBezTo>
                    <a:pt x="495839" y="0"/>
                    <a:pt x="514362" y="2221"/>
                    <a:pt x="532252" y="645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稲妻 31">
              <a:extLst>
                <a:ext uri="{FF2B5EF4-FFF2-40B4-BE49-F238E27FC236}">
                  <a16:creationId xmlns:a16="http://schemas.microsoft.com/office/drawing/2014/main" id="{63472BFF-B353-CFD8-7172-67AC9319451E}"/>
                </a:ext>
              </a:extLst>
            </p:cNvPr>
            <p:cNvSpPr/>
            <p:nvPr/>
          </p:nvSpPr>
          <p:spPr bwMode="auto">
            <a:xfrm>
              <a:off x="3562147" y="2380890"/>
              <a:ext cx="285217" cy="422785"/>
            </a:xfrm>
            <a:prstGeom prst="lightningBol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" name="稲妻 32">
              <a:extLst>
                <a:ext uri="{FF2B5EF4-FFF2-40B4-BE49-F238E27FC236}">
                  <a16:creationId xmlns:a16="http://schemas.microsoft.com/office/drawing/2014/main" id="{FB38A786-523D-4B23-CBA8-64E5AC570B51}"/>
                </a:ext>
              </a:extLst>
            </p:cNvPr>
            <p:cNvSpPr/>
            <p:nvPr/>
          </p:nvSpPr>
          <p:spPr bwMode="auto">
            <a:xfrm rot="19800000">
              <a:off x="3514879" y="2638569"/>
              <a:ext cx="196097" cy="290680"/>
            </a:xfrm>
            <a:prstGeom prst="lightningBol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34" name="フリーフォーム: 図形 33">
            <a:extLst>
              <a:ext uri="{FF2B5EF4-FFF2-40B4-BE49-F238E27FC236}">
                <a16:creationId xmlns:a16="http://schemas.microsoft.com/office/drawing/2014/main" id="{2B03EBC8-F35F-1F5A-7B79-5EEFF2B6C75C}"/>
              </a:ext>
            </a:extLst>
          </p:cNvPr>
          <p:cNvSpPr/>
          <p:nvPr/>
        </p:nvSpPr>
        <p:spPr bwMode="auto">
          <a:xfrm>
            <a:off x="4727975" y="3997645"/>
            <a:ext cx="991441" cy="1953787"/>
          </a:xfrm>
          <a:custGeom>
            <a:avLst/>
            <a:gdLst>
              <a:gd name="connsiteX0" fmla="*/ 532252 w 868497"/>
              <a:gd name="connsiteY0" fmla="*/ 6450 h 1711508"/>
              <a:gd name="connsiteX1" fmla="*/ 583837 w 868497"/>
              <a:gd name="connsiteY1" fmla="*/ 24948 h 1711508"/>
              <a:gd name="connsiteX2" fmla="*/ 751680 w 868497"/>
              <a:gd name="connsiteY2" fmla="*/ 317462 h 1711508"/>
              <a:gd name="connsiteX3" fmla="*/ 532251 w 868497"/>
              <a:gd name="connsiteY3" fmla="*/ 628474 h 1711508"/>
              <a:gd name="connsiteX4" fmla="*/ 528621 w 868497"/>
              <a:gd name="connsiteY4" fmla="*/ 628897 h 1711508"/>
              <a:gd name="connsiteX5" fmla="*/ 531471 w 868497"/>
              <a:gd name="connsiteY5" fmla="*/ 647780 h 1711508"/>
              <a:gd name="connsiteX6" fmla="*/ 532418 w 868497"/>
              <a:gd name="connsiteY6" fmla="*/ 647971 h 1711508"/>
              <a:gd name="connsiteX7" fmla="*/ 563997 w 868497"/>
              <a:gd name="connsiteY7" fmla="*/ 667131 h 1711508"/>
              <a:gd name="connsiteX8" fmla="*/ 569451 w 868497"/>
              <a:gd name="connsiteY8" fmla="*/ 667849 h 1711508"/>
              <a:gd name="connsiteX9" fmla="*/ 772225 w 868497"/>
              <a:gd name="connsiteY9" fmla="*/ 784923 h 1711508"/>
              <a:gd name="connsiteX10" fmla="*/ 788404 w 868497"/>
              <a:gd name="connsiteY10" fmla="*/ 799193 h 1711508"/>
              <a:gd name="connsiteX11" fmla="*/ 793801 w 868497"/>
              <a:gd name="connsiteY11" fmla="*/ 810251 h 1711508"/>
              <a:gd name="connsiteX12" fmla="*/ 797024 w 868497"/>
              <a:gd name="connsiteY12" fmla="*/ 813906 h 1711508"/>
              <a:gd name="connsiteX13" fmla="*/ 861210 w 868497"/>
              <a:gd name="connsiteY13" fmla="*/ 925080 h 1711508"/>
              <a:gd name="connsiteX14" fmla="*/ 841324 w 868497"/>
              <a:gd name="connsiteY14" fmla="*/ 999293 h 1711508"/>
              <a:gd name="connsiteX15" fmla="*/ 841325 w 868497"/>
              <a:gd name="connsiteY15" fmla="*/ 999292 h 1711508"/>
              <a:gd name="connsiteX16" fmla="*/ 767111 w 868497"/>
              <a:gd name="connsiteY16" fmla="*/ 979407 h 1711508"/>
              <a:gd name="connsiteX17" fmla="*/ 704781 w 868497"/>
              <a:gd name="connsiteY17" fmla="*/ 871447 h 1711508"/>
              <a:gd name="connsiteX18" fmla="*/ 614304 w 868497"/>
              <a:gd name="connsiteY18" fmla="*/ 819210 h 1711508"/>
              <a:gd name="connsiteX19" fmla="*/ 614303 w 868497"/>
              <a:gd name="connsiteY19" fmla="*/ 1173525 h 1711508"/>
              <a:gd name="connsiteX20" fmla="*/ 608176 w 868497"/>
              <a:gd name="connsiteY20" fmla="*/ 1203873 h 1711508"/>
              <a:gd name="connsiteX21" fmla="*/ 651822 w 868497"/>
              <a:gd name="connsiteY21" fmla="*/ 1462166 h 1711508"/>
              <a:gd name="connsiteX22" fmla="*/ 816386 w 868497"/>
              <a:gd name="connsiteY22" fmla="*/ 1657188 h 1711508"/>
              <a:gd name="connsiteX23" fmla="*/ 762066 w 868497"/>
              <a:gd name="connsiteY23" fmla="*/ 1711508 h 1711508"/>
              <a:gd name="connsiteX24" fmla="*/ 565904 w 868497"/>
              <a:gd name="connsiteY24" fmla="*/ 1548084 h 1711508"/>
              <a:gd name="connsiteX25" fmla="*/ 474682 w 868497"/>
              <a:gd name="connsiteY25" fmla="*/ 1306477 h 1711508"/>
              <a:gd name="connsiteX26" fmla="*/ 464660 w 868497"/>
              <a:gd name="connsiteY26" fmla="*/ 1304454 h 1711508"/>
              <a:gd name="connsiteX27" fmla="*/ 279115 w 868497"/>
              <a:gd name="connsiteY27" fmla="*/ 1457902 h 1711508"/>
              <a:gd name="connsiteX28" fmla="*/ 192503 w 868497"/>
              <a:gd name="connsiteY28" fmla="*/ 1697930 h 1711508"/>
              <a:gd name="connsiteX29" fmla="*/ 118301 w 868497"/>
              <a:gd name="connsiteY29" fmla="*/ 1678047 h 1711508"/>
              <a:gd name="connsiteX30" fmla="*/ 161749 w 868497"/>
              <a:gd name="connsiteY30" fmla="*/ 1426454 h 1711508"/>
              <a:gd name="connsiteX31" fmla="*/ 350652 w 868497"/>
              <a:gd name="connsiteY31" fmla="*/ 1195784 h 1711508"/>
              <a:gd name="connsiteX32" fmla="*/ 346158 w 868497"/>
              <a:gd name="connsiteY32" fmla="*/ 1173524 h 1711508"/>
              <a:gd name="connsiteX33" fmla="*/ 346158 w 868497"/>
              <a:gd name="connsiteY33" fmla="*/ 840366 h 1711508"/>
              <a:gd name="connsiteX34" fmla="*/ 235014 w 868497"/>
              <a:gd name="connsiteY34" fmla="*/ 922736 h 1711508"/>
              <a:gd name="connsiteX35" fmla="*/ 197875 w 868497"/>
              <a:gd name="connsiteY35" fmla="*/ 932025 h 1711508"/>
              <a:gd name="connsiteX36" fmla="*/ 195816 w 868497"/>
              <a:gd name="connsiteY36" fmla="*/ 932878 h 1711508"/>
              <a:gd name="connsiteX37" fmla="*/ 52168 w 868497"/>
              <a:gd name="connsiteY37" fmla="*/ 932878 h 1711508"/>
              <a:gd name="connsiteX38" fmla="*/ 0 w 868497"/>
              <a:gd name="connsiteY38" fmla="*/ 880709 h 1711508"/>
              <a:gd name="connsiteX39" fmla="*/ 52169 w 868497"/>
              <a:gd name="connsiteY39" fmla="*/ 828540 h 1711508"/>
              <a:gd name="connsiteX40" fmla="*/ 186880 w 868497"/>
              <a:gd name="connsiteY40" fmla="*/ 828540 h 1711508"/>
              <a:gd name="connsiteX41" fmla="*/ 370720 w 868497"/>
              <a:gd name="connsiteY41" fmla="*/ 692295 h 1711508"/>
              <a:gd name="connsiteX42" fmla="*/ 373566 w 868497"/>
              <a:gd name="connsiteY42" fmla="*/ 691583 h 1711508"/>
              <a:gd name="connsiteX43" fmla="*/ 394948 w 868497"/>
              <a:gd name="connsiteY43" fmla="*/ 668051 h 1711508"/>
              <a:gd name="connsiteX44" fmla="*/ 428044 w 868497"/>
              <a:gd name="connsiteY44" fmla="*/ 647971 h 1711508"/>
              <a:gd name="connsiteX45" fmla="*/ 430833 w 868497"/>
              <a:gd name="connsiteY45" fmla="*/ 647408 h 1711508"/>
              <a:gd name="connsiteX46" fmla="*/ 434219 w 868497"/>
              <a:gd name="connsiteY46" fmla="*/ 624977 h 1711508"/>
              <a:gd name="connsiteX47" fmla="*/ 369897 w 868497"/>
              <a:gd name="connsiteY47" fmla="*/ 609976 h 1711508"/>
              <a:gd name="connsiteX48" fmla="*/ 202054 w 868497"/>
              <a:gd name="connsiteY48" fmla="*/ 317462 h 1711508"/>
              <a:gd name="connsiteX49" fmla="*/ 476867 w 868497"/>
              <a:gd name="connsiteY49" fmla="*/ 0 h 1711508"/>
              <a:gd name="connsiteX50" fmla="*/ 532252 w 868497"/>
              <a:gd name="connsiteY50" fmla="*/ 6450 h 1711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868497" h="1711508">
                <a:moveTo>
                  <a:pt x="532252" y="6450"/>
                </a:moveTo>
                <a:cubicBezTo>
                  <a:pt x="550141" y="10679"/>
                  <a:pt x="567398" y="16916"/>
                  <a:pt x="583837" y="24948"/>
                </a:cubicBezTo>
                <a:cubicBezTo>
                  <a:pt x="682471" y="73141"/>
                  <a:pt x="751680" y="185965"/>
                  <a:pt x="751680" y="317462"/>
                </a:cubicBezTo>
                <a:cubicBezTo>
                  <a:pt x="751680" y="470875"/>
                  <a:pt x="657479" y="598872"/>
                  <a:pt x="532251" y="628474"/>
                </a:cubicBezTo>
                <a:lnTo>
                  <a:pt x="528621" y="628897"/>
                </a:lnTo>
                <a:lnTo>
                  <a:pt x="531471" y="647780"/>
                </a:lnTo>
                <a:lnTo>
                  <a:pt x="532418" y="647971"/>
                </a:lnTo>
                <a:lnTo>
                  <a:pt x="563997" y="667131"/>
                </a:lnTo>
                <a:lnTo>
                  <a:pt x="569451" y="667849"/>
                </a:lnTo>
                <a:cubicBezTo>
                  <a:pt x="637043" y="706873"/>
                  <a:pt x="704634" y="745898"/>
                  <a:pt x="772225" y="784923"/>
                </a:cubicBezTo>
                <a:cubicBezTo>
                  <a:pt x="778722" y="788673"/>
                  <a:pt x="784150" y="793562"/>
                  <a:pt x="788404" y="799193"/>
                </a:cubicBezTo>
                <a:lnTo>
                  <a:pt x="793801" y="810251"/>
                </a:lnTo>
                <a:lnTo>
                  <a:pt x="797024" y="813906"/>
                </a:lnTo>
                <a:cubicBezTo>
                  <a:pt x="818420" y="850964"/>
                  <a:pt x="839814" y="888022"/>
                  <a:pt x="861210" y="925080"/>
                </a:cubicBezTo>
                <a:cubicBezTo>
                  <a:pt x="876212" y="951065"/>
                  <a:pt x="867310" y="984291"/>
                  <a:pt x="841324" y="999293"/>
                </a:cubicBezTo>
                <a:lnTo>
                  <a:pt x="841325" y="999292"/>
                </a:lnTo>
                <a:cubicBezTo>
                  <a:pt x="815340" y="1014295"/>
                  <a:pt x="782114" y="1005392"/>
                  <a:pt x="767111" y="979407"/>
                </a:cubicBezTo>
                <a:lnTo>
                  <a:pt x="704781" y="871447"/>
                </a:lnTo>
                <a:lnTo>
                  <a:pt x="614304" y="819210"/>
                </a:lnTo>
                <a:lnTo>
                  <a:pt x="614303" y="1173525"/>
                </a:lnTo>
                <a:lnTo>
                  <a:pt x="608176" y="1203873"/>
                </a:lnTo>
                <a:lnTo>
                  <a:pt x="651822" y="1462166"/>
                </a:lnTo>
                <a:lnTo>
                  <a:pt x="816386" y="1657188"/>
                </a:lnTo>
                <a:lnTo>
                  <a:pt x="762066" y="1711508"/>
                </a:lnTo>
                <a:lnTo>
                  <a:pt x="565904" y="1548084"/>
                </a:lnTo>
                <a:lnTo>
                  <a:pt x="474682" y="1306477"/>
                </a:lnTo>
                <a:lnTo>
                  <a:pt x="464660" y="1304454"/>
                </a:lnTo>
                <a:lnTo>
                  <a:pt x="279115" y="1457902"/>
                </a:lnTo>
                <a:lnTo>
                  <a:pt x="192503" y="1697930"/>
                </a:lnTo>
                <a:lnTo>
                  <a:pt x="118301" y="1678047"/>
                </a:lnTo>
                <a:lnTo>
                  <a:pt x="161749" y="1426454"/>
                </a:lnTo>
                <a:lnTo>
                  <a:pt x="350652" y="1195784"/>
                </a:lnTo>
                <a:lnTo>
                  <a:pt x="346158" y="1173524"/>
                </a:lnTo>
                <a:lnTo>
                  <a:pt x="346158" y="840366"/>
                </a:lnTo>
                <a:lnTo>
                  <a:pt x="235014" y="922736"/>
                </a:lnTo>
                <a:lnTo>
                  <a:pt x="197875" y="932025"/>
                </a:lnTo>
                <a:lnTo>
                  <a:pt x="195816" y="932878"/>
                </a:lnTo>
                <a:lnTo>
                  <a:pt x="52168" y="932878"/>
                </a:lnTo>
                <a:cubicBezTo>
                  <a:pt x="23357" y="932878"/>
                  <a:pt x="-1" y="909521"/>
                  <a:pt x="0" y="880709"/>
                </a:cubicBezTo>
                <a:cubicBezTo>
                  <a:pt x="0" y="851897"/>
                  <a:pt x="23356" y="828540"/>
                  <a:pt x="52169" y="828540"/>
                </a:cubicBezTo>
                <a:lnTo>
                  <a:pt x="186880" y="828540"/>
                </a:lnTo>
                <a:lnTo>
                  <a:pt x="370720" y="692295"/>
                </a:lnTo>
                <a:lnTo>
                  <a:pt x="373566" y="691583"/>
                </a:lnTo>
                <a:lnTo>
                  <a:pt x="394948" y="668051"/>
                </a:lnTo>
                <a:cubicBezTo>
                  <a:pt x="404881" y="659854"/>
                  <a:pt x="416014" y="653059"/>
                  <a:pt x="428044" y="647971"/>
                </a:cubicBezTo>
                <a:lnTo>
                  <a:pt x="430833" y="647408"/>
                </a:lnTo>
                <a:lnTo>
                  <a:pt x="434219" y="624977"/>
                </a:lnTo>
                <a:lnTo>
                  <a:pt x="369897" y="609976"/>
                </a:lnTo>
                <a:cubicBezTo>
                  <a:pt x="271263" y="561783"/>
                  <a:pt x="202054" y="448959"/>
                  <a:pt x="202054" y="317462"/>
                </a:cubicBezTo>
                <a:cubicBezTo>
                  <a:pt x="202054" y="142133"/>
                  <a:pt x="325092" y="0"/>
                  <a:pt x="476867" y="0"/>
                </a:cubicBezTo>
                <a:cubicBezTo>
                  <a:pt x="495839" y="0"/>
                  <a:pt x="514362" y="2221"/>
                  <a:pt x="532252" y="6450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6058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69BCA920-FEF3-9009-2843-F978365D7B05}"/>
              </a:ext>
            </a:extLst>
          </p:cNvPr>
          <p:cNvSpPr/>
          <p:nvPr/>
        </p:nvSpPr>
        <p:spPr>
          <a:xfrm>
            <a:off x="72452" y="75771"/>
            <a:ext cx="9761096" cy="240617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31D5103-60A9-03CC-2839-AB223DAB2F73}"/>
              </a:ext>
            </a:extLst>
          </p:cNvPr>
          <p:cNvSpPr txBox="1"/>
          <p:nvPr/>
        </p:nvSpPr>
        <p:spPr>
          <a:xfrm>
            <a:off x="282315" y="333829"/>
            <a:ext cx="9341370" cy="192403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bg1"/>
                </a:solidFill>
                <a:effectLst/>
              </a:rPr>
              <a:t>段差あります</a:t>
            </a:r>
            <a:endParaRPr lang="en-US" altLang="zh-TW" sz="8800" dirty="0">
              <a:ln w="38100"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CD7B4239-B1E8-D625-1C40-9BE7A2690D50}"/>
              </a:ext>
            </a:extLst>
          </p:cNvPr>
          <p:cNvSpPr txBox="1"/>
          <p:nvPr/>
        </p:nvSpPr>
        <p:spPr>
          <a:xfrm>
            <a:off x="470826" y="2745577"/>
            <a:ext cx="8964347" cy="898651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足元にお気を付けください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7C64639-210C-0AD2-ED63-BF34D8B2C334}"/>
              </a:ext>
            </a:extLst>
          </p:cNvPr>
          <p:cNvGrpSpPr/>
          <p:nvPr/>
        </p:nvGrpSpPr>
        <p:grpSpPr>
          <a:xfrm>
            <a:off x="3661315" y="3983706"/>
            <a:ext cx="2583368" cy="2583368"/>
            <a:chOff x="5983229" y="569558"/>
            <a:chExt cx="2735056" cy="2735056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639F976D-126E-97BF-DCB2-D23146EED87D}"/>
                </a:ext>
              </a:extLst>
            </p:cNvPr>
            <p:cNvSpPr/>
            <p:nvPr/>
          </p:nvSpPr>
          <p:spPr bwMode="auto">
            <a:xfrm>
              <a:off x="5983229" y="569558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64A540F5-ACFD-6640-1D1B-33DEEBD21EBA}"/>
                </a:ext>
              </a:extLst>
            </p:cNvPr>
            <p:cNvSpPr/>
            <p:nvPr/>
          </p:nvSpPr>
          <p:spPr bwMode="auto">
            <a:xfrm>
              <a:off x="6170808" y="757137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CFB5EEB0-62E5-310A-FAC1-257D291E10CA}"/>
                </a:ext>
              </a:extLst>
            </p:cNvPr>
            <p:cNvSpPr/>
            <p:nvPr/>
          </p:nvSpPr>
          <p:spPr bwMode="auto">
            <a:xfrm>
              <a:off x="6204361" y="2615506"/>
              <a:ext cx="652106" cy="305661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3E0AA8BA-D1BC-8527-4245-F3B431C93606}"/>
                </a:ext>
              </a:extLst>
            </p:cNvPr>
            <p:cNvSpPr/>
            <p:nvPr/>
          </p:nvSpPr>
          <p:spPr bwMode="auto">
            <a:xfrm>
              <a:off x="6204360" y="2813626"/>
              <a:ext cx="1082606" cy="305661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D121A68E-DFBD-F7D1-C59B-F251B0F76B0E}"/>
                </a:ext>
              </a:extLst>
            </p:cNvPr>
            <p:cNvSpPr/>
            <p:nvPr/>
          </p:nvSpPr>
          <p:spPr bwMode="auto">
            <a:xfrm>
              <a:off x="6062191" y="648520"/>
              <a:ext cx="2577132" cy="2577132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0536173A-ACC7-4766-F0CC-FD54AC8AD737}"/>
                </a:ext>
              </a:extLst>
            </p:cNvPr>
            <p:cNvSpPr/>
            <p:nvPr/>
          </p:nvSpPr>
          <p:spPr bwMode="auto">
            <a:xfrm rot="20700000">
              <a:off x="6918259" y="861174"/>
              <a:ext cx="1084727" cy="2137622"/>
            </a:xfrm>
            <a:custGeom>
              <a:avLst/>
              <a:gdLst>
                <a:gd name="connsiteX0" fmla="*/ 532252 w 868497"/>
                <a:gd name="connsiteY0" fmla="*/ 6450 h 1711508"/>
                <a:gd name="connsiteX1" fmla="*/ 583837 w 868497"/>
                <a:gd name="connsiteY1" fmla="*/ 24948 h 1711508"/>
                <a:gd name="connsiteX2" fmla="*/ 751680 w 868497"/>
                <a:gd name="connsiteY2" fmla="*/ 317462 h 1711508"/>
                <a:gd name="connsiteX3" fmla="*/ 532251 w 868497"/>
                <a:gd name="connsiteY3" fmla="*/ 628474 h 1711508"/>
                <a:gd name="connsiteX4" fmla="*/ 528621 w 868497"/>
                <a:gd name="connsiteY4" fmla="*/ 628897 h 1711508"/>
                <a:gd name="connsiteX5" fmla="*/ 531471 w 868497"/>
                <a:gd name="connsiteY5" fmla="*/ 647780 h 1711508"/>
                <a:gd name="connsiteX6" fmla="*/ 532418 w 868497"/>
                <a:gd name="connsiteY6" fmla="*/ 647971 h 1711508"/>
                <a:gd name="connsiteX7" fmla="*/ 563997 w 868497"/>
                <a:gd name="connsiteY7" fmla="*/ 667131 h 1711508"/>
                <a:gd name="connsiteX8" fmla="*/ 569451 w 868497"/>
                <a:gd name="connsiteY8" fmla="*/ 667849 h 1711508"/>
                <a:gd name="connsiteX9" fmla="*/ 772225 w 868497"/>
                <a:gd name="connsiteY9" fmla="*/ 784923 h 1711508"/>
                <a:gd name="connsiteX10" fmla="*/ 788404 w 868497"/>
                <a:gd name="connsiteY10" fmla="*/ 799193 h 1711508"/>
                <a:gd name="connsiteX11" fmla="*/ 793801 w 868497"/>
                <a:gd name="connsiteY11" fmla="*/ 810251 h 1711508"/>
                <a:gd name="connsiteX12" fmla="*/ 797024 w 868497"/>
                <a:gd name="connsiteY12" fmla="*/ 813906 h 1711508"/>
                <a:gd name="connsiteX13" fmla="*/ 861210 w 868497"/>
                <a:gd name="connsiteY13" fmla="*/ 925080 h 1711508"/>
                <a:gd name="connsiteX14" fmla="*/ 841324 w 868497"/>
                <a:gd name="connsiteY14" fmla="*/ 999293 h 1711508"/>
                <a:gd name="connsiteX15" fmla="*/ 841325 w 868497"/>
                <a:gd name="connsiteY15" fmla="*/ 999292 h 1711508"/>
                <a:gd name="connsiteX16" fmla="*/ 767111 w 868497"/>
                <a:gd name="connsiteY16" fmla="*/ 979407 h 1711508"/>
                <a:gd name="connsiteX17" fmla="*/ 704781 w 868497"/>
                <a:gd name="connsiteY17" fmla="*/ 871447 h 1711508"/>
                <a:gd name="connsiteX18" fmla="*/ 614304 w 868497"/>
                <a:gd name="connsiteY18" fmla="*/ 819210 h 1711508"/>
                <a:gd name="connsiteX19" fmla="*/ 614303 w 868497"/>
                <a:gd name="connsiteY19" fmla="*/ 1173525 h 1711508"/>
                <a:gd name="connsiteX20" fmla="*/ 608176 w 868497"/>
                <a:gd name="connsiteY20" fmla="*/ 1203873 h 1711508"/>
                <a:gd name="connsiteX21" fmla="*/ 651822 w 868497"/>
                <a:gd name="connsiteY21" fmla="*/ 1462166 h 1711508"/>
                <a:gd name="connsiteX22" fmla="*/ 816386 w 868497"/>
                <a:gd name="connsiteY22" fmla="*/ 1657188 h 1711508"/>
                <a:gd name="connsiteX23" fmla="*/ 762066 w 868497"/>
                <a:gd name="connsiteY23" fmla="*/ 1711508 h 1711508"/>
                <a:gd name="connsiteX24" fmla="*/ 565904 w 868497"/>
                <a:gd name="connsiteY24" fmla="*/ 1548084 h 1711508"/>
                <a:gd name="connsiteX25" fmla="*/ 474682 w 868497"/>
                <a:gd name="connsiteY25" fmla="*/ 1306477 h 1711508"/>
                <a:gd name="connsiteX26" fmla="*/ 464660 w 868497"/>
                <a:gd name="connsiteY26" fmla="*/ 1304454 h 1711508"/>
                <a:gd name="connsiteX27" fmla="*/ 279115 w 868497"/>
                <a:gd name="connsiteY27" fmla="*/ 1457902 h 1711508"/>
                <a:gd name="connsiteX28" fmla="*/ 192503 w 868497"/>
                <a:gd name="connsiteY28" fmla="*/ 1697930 h 1711508"/>
                <a:gd name="connsiteX29" fmla="*/ 118301 w 868497"/>
                <a:gd name="connsiteY29" fmla="*/ 1678047 h 1711508"/>
                <a:gd name="connsiteX30" fmla="*/ 161749 w 868497"/>
                <a:gd name="connsiteY30" fmla="*/ 1426454 h 1711508"/>
                <a:gd name="connsiteX31" fmla="*/ 350652 w 868497"/>
                <a:gd name="connsiteY31" fmla="*/ 1195784 h 1711508"/>
                <a:gd name="connsiteX32" fmla="*/ 346158 w 868497"/>
                <a:gd name="connsiteY32" fmla="*/ 1173524 h 1711508"/>
                <a:gd name="connsiteX33" fmla="*/ 346158 w 868497"/>
                <a:gd name="connsiteY33" fmla="*/ 840366 h 1711508"/>
                <a:gd name="connsiteX34" fmla="*/ 235014 w 868497"/>
                <a:gd name="connsiteY34" fmla="*/ 922736 h 1711508"/>
                <a:gd name="connsiteX35" fmla="*/ 197875 w 868497"/>
                <a:gd name="connsiteY35" fmla="*/ 932025 h 1711508"/>
                <a:gd name="connsiteX36" fmla="*/ 195816 w 868497"/>
                <a:gd name="connsiteY36" fmla="*/ 932878 h 1711508"/>
                <a:gd name="connsiteX37" fmla="*/ 52168 w 868497"/>
                <a:gd name="connsiteY37" fmla="*/ 932878 h 1711508"/>
                <a:gd name="connsiteX38" fmla="*/ 0 w 868497"/>
                <a:gd name="connsiteY38" fmla="*/ 880709 h 1711508"/>
                <a:gd name="connsiteX39" fmla="*/ 52169 w 868497"/>
                <a:gd name="connsiteY39" fmla="*/ 828540 h 1711508"/>
                <a:gd name="connsiteX40" fmla="*/ 186880 w 868497"/>
                <a:gd name="connsiteY40" fmla="*/ 828540 h 1711508"/>
                <a:gd name="connsiteX41" fmla="*/ 370720 w 868497"/>
                <a:gd name="connsiteY41" fmla="*/ 692295 h 1711508"/>
                <a:gd name="connsiteX42" fmla="*/ 373566 w 868497"/>
                <a:gd name="connsiteY42" fmla="*/ 691583 h 1711508"/>
                <a:gd name="connsiteX43" fmla="*/ 394948 w 868497"/>
                <a:gd name="connsiteY43" fmla="*/ 668051 h 1711508"/>
                <a:gd name="connsiteX44" fmla="*/ 428044 w 868497"/>
                <a:gd name="connsiteY44" fmla="*/ 647971 h 1711508"/>
                <a:gd name="connsiteX45" fmla="*/ 430833 w 868497"/>
                <a:gd name="connsiteY45" fmla="*/ 647408 h 1711508"/>
                <a:gd name="connsiteX46" fmla="*/ 434219 w 868497"/>
                <a:gd name="connsiteY46" fmla="*/ 624977 h 1711508"/>
                <a:gd name="connsiteX47" fmla="*/ 369897 w 868497"/>
                <a:gd name="connsiteY47" fmla="*/ 609976 h 1711508"/>
                <a:gd name="connsiteX48" fmla="*/ 202054 w 868497"/>
                <a:gd name="connsiteY48" fmla="*/ 317462 h 1711508"/>
                <a:gd name="connsiteX49" fmla="*/ 476867 w 868497"/>
                <a:gd name="connsiteY49" fmla="*/ 0 h 1711508"/>
                <a:gd name="connsiteX50" fmla="*/ 532252 w 868497"/>
                <a:gd name="connsiteY50" fmla="*/ 6450 h 1711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868497" h="1711508">
                  <a:moveTo>
                    <a:pt x="532252" y="6450"/>
                  </a:moveTo>
                  <a:cubicBezTo>
                    <a:pt x="550141" y="10679"/>
                    <a:pt x="567398" y="16916"/>
                    <a:pt x="583837" y="24948"/>
                  </a:cubicBezTo>
                  <a:cubicBezTo>
                    <a:pt x="682471" y="73141"/>
                    <a:pt x="751680" y="185965"/>
                    <a:pt x="751680" y="317462"/>
                  </a:cubicBezTo>
                  <a:cubicBezTo>
                    <a:pt x="751680" y="470875"/>
                    <a:pt x="657479" y="598872"/>
                    <a:pt x="532251" y="628474"/>
                  </a:cubicBezTo>
                  <a:lnTo>
                    <a:pt x="528621" y="628897"/>
                  </a:lnTo>
                  <a:lnTo>
                    <a:pt x="531471" y="647780"/>
                  </a:lnTo>
                  <a:lnTo>
                    <a:pt x="532418" y="647971"/>
                  </a:lnTo>
                  <a:lnTo>
                    <a:pt x="563997" y="667131"/>
                  </a:lnTo>
                  <a:lnTo>
                    <a:pt x="569451" y="667849"/>
                  </a:lnTo>
                  <a:cubicBezTo>
                    <a:pt x="637043" y="706873"/>
                    <a:pt x="704634" y="745898"/>
                    <a:pt x="772225" y="784923"/>
                  </a:cubicBezTo>
                  <a:cubicBezTo>
                    <a:pt x="778722" y="788673"/>
                    <a:pt x="784150" y="793562"/>
                    <a:pt x="788404" y="799193"/>
                  </a:cubicBezTo>
                  <a:lnTo>
                    <a:pt x="793801" y="810251"/>
                  </a:lnTo>
                  <a:lnTo>
                    <a:pt x="797024" y="813906"/>
                  </a:lnTo>
                  <a:cubicBezTo>
                    <a:pt x="818420" y="850964"/>
                    <a:pt x="839814" y="888022"/>
                    <a:pt x="861210" y="925080"/>
                  </a:cubicBezTo>
                  <a:cubicBezTo>
                    <a:pt x="876212" y="951065"/>
                    <a:pt x="867310" y="984291"/>
                    <a:pt x="841324" y="999293"/>
                  </a:cubicBezTo>
                  <a:lnTo>
                    <a:pt x="841325" y="999292"/>
                  </a:lnTo>
                  <a:cubicBezTo>
                    <a:pt x="815340" y="1014295"/>
                    <a:pt x="782114" y="1005392"/>
                    <a:pt x="767111" y="979407"/>
                  </a:cubicBezTo>
                  <a:lnTo>
                    <a:pt x="704781" y="871447"/>
                  </a:lnTo>
                  <a:lnTo>
                    <a:pt x="614304" y="819210"/>
                  </a:lnTo>
                  <a:lnTo>
                    <a:pt x="614303" y="1173525"/>
                  </a:lnTo>
                  <a:lnTo>
                    <a:pt x="608176" y="1203873"/>
                  </a:lnTo>
                  <a:lnTo>
                    <a:pt x="651822" y="1462166"/>
                  </a:lnTo>
                  <a:lnTo>
                    <a:pt x="816386" y="1657188"/>
                  </a:lnTo>
                  <a:lnTo>
                    <a:pt x="762066" y="1711508"/>
                  </a:lnTo>
                  <a:lnTo>
                    <a:pt x="565904" y="1548084"/>
                  </a:lnTo>
                  <a:lnTo>
                    <a:pt x="474682" y="1306477"/>
                  </a:lnTo>
                  <a:lnTo>
                    <a:pt x="464660" y="1304454"/>
                  </a:lnTo>
                  <a:lnTo>
                    <a:pt x="279115" y="1457902"/>
                  </a:lnTo>
                  <a:lnTo>
                    <a:pt x="192503" y="1697930"/>
                  </a:lnTo>
                  <a:lnTo>
                    <a:pt x="118301" y="1678047"/>
                  </a:lnTo>
                  <a:lnTo>
                    <a:pt x="161749" y="1426454"/>
                  </a:lnTo>
                  <a:lnTo>
                    <a:pt x="350652" y="1195784"/>
                  </a:lnTo>
                  <a:lnTo>
                    <a:pt x="346158" y="1173524"/>
                  </a:lnTo>
                  <a:lnTo>
                    <a:pt x="346158" y="840366"/>
                  </a:lnTo>
                  <a:lnTo>
                    <a:pt x="235014" y="922736"/>
                  </a:lnTo>
                  <a:lnTo>
                    <a:pt x="197875" y="932025"/>
                  </a:lnTo>
                  <a:lnTo>
                    <a:pt x="195816" y="932878"/>
                  </a:lnTo>
                  <a:lnTo>
                    <a:pt x="52168" y="932878"/>
                  </a:lnTo>
                  <a:cubicBezTo>
                    <a:pt x="23357" y="932878"/>
                    <a:pt x="-1" y="909521"/>
                    <a:pt x="0" y="880709"/>
                  </a:cubicBezTo>
                  <a:cubicBezTo>
                    <a:pt x="0" y="851897"/>
                    <a:pt x="23356" y="828540"/>
                    <a:pt x="52169" y="828540"/>
                  </a:cubicBezTo>
                  <a:lnTo>
                    <a:pt x="186880" y="828540"/>
                  </a:lnTo>
                  <a:lnTo>
                    <a:pt x="370720" y="692295"/>
                  </a:lnTo>
                  <a:lnTo>
                    <a:pt x="373566" y="691583"/>
                  </a:lnTo>
                  <a:lnTo>
                    <a:pt x="394948" y="668051"/>
                  </a:lnTo>
                  <a:cubicBezTo>
                    <a:pt x="404881" y="659854"/>
                    <a:pt x="416014" y="653059"/>
                    <a:pt x="428044" y="647971"/>
                  </a:cubicBezTo>
                  <a:lnTo>
                    <a:pt x="430833" y="647408"/>
                  </a:lnTo>
                  <a:lnTo>
                    <a:pt x="434219" y="624977"/>
                  </a:lnTo>
                  <a:lnTo>
                    <a:pt x="369897" y="609976"/>
                  </a:lnTo>
                  <a:cubicBezTo>
                    <a:pt x="271263" y="561783"/>
                    <a:pt x="202054" y="448959"/>
                    <a:pt x="202054" y="317462"/>
                  </a:cubicBezTo>
                  <a:cubicBezTo>
                    <a:pt x="202054" y="142133"/>
                    <a:pt x="325092" y="0"/>
                    <a:pt x="476867" y="0"/>
                  </a:cubicBezTo>
                  <a:cubicBezTo>
                    <a:pt x="495839" y="0"/>
                    <a:pt x="514362" y="2221"/>
                    <a:pt x="532252" y="645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AF093980-5B3C-E313-5045-FD02C26DDBCE}"/>
                </a:ext>
              </a:extLst>
            </p:cNvPr>
            <p:cNvSpPr/>
            <p:nvPr/>
          </p:nvSpPr>
          <p:spPr bwMode="auto">
            <a:xfrm rot="900000">
              <a:off x="7973393" y="889239"/>
              <a:ext cx="306356" cy="868793"/>
            </a:xfrm>
            <a:custGeom>
              <a:avLst/>
              <a:gdLst>
                <a:gd name="connsiteX0" fmla="*/ 175298 w 350596"/>
                <a:gd name="connsiteY0" fmla="*/ 813598 h 994252"/>
                <a:gd name="connsiteX1" fmla="*/ 265625 w 350596"/>
                <a:gd name="connsiteY1" fmla="*/ 903925 h 994252"/>
                <a:gd name="connsiteX2" fmla="*/ 175298 w 350596"/>
                <a:gd name="connsiteY2" fmla="*/ 994252 h 994252"/>
                <a:gd name="connsiteX3" fmla="*/ 84971 w 350596"/>
                <a:gd name="connsiteY3" fmla="*/ 903925 h 994252"/>
                <a:gd name="connsiteX4" fmla="*/ 175298 w 350596"/>
                <a:gd name="connsiteY4" fmla="*/ 813598 h 994252"/>
                <a:gd name="connsiteX5" fmla="*/ 175298 w 350596"/>
                <a:gd name="connsiteY5" fmla="*/ 0 h 994252"/>
                <a:gd name="connsiteX6" fmla="*/ 350596 w 350596"/>
                <a:gd name="connsiteY6" fmla="*/ 225282 h 994252"/>
                <a:gd name="connsiteX7" fmla="*/ 336821 w 350596"/>
                <a:gd name="connsiteY7" fmla="*/ 312972 h 994252"/>
                <a:gd name="connsiteX8" fmla="*/ 335449 w 350596"/>
                <a:gd name="connsiteY8" fmla="*/ 315587 h 994252"/>
                <a:gd name="connsiteX9" fmla="*/ 238064 w 350596"/>
                <a:gd name="connsiteY9" fmla="*/ 712419 h 994252"/>
                <a:gd name="connsiteX10" fmla="*/ 238013 w 350596"/>
                <a:gd name="connsiteY10" fmla="*/ 712419 h 994252"/>
                <a:gd name="connsiteX11" fmla="*/ 236802 w 350596"/>
                <a:gd name="connsiteY11" fmla="*/ 718806 h 994252"/>
                <a:gd name="connsiteX12" fmla="*/ 175298 w 350596"/>
                <a:gd name="connsiteY12" fmla="*/ 762212 h 994252"/>
                <a:gd name="connsiteX13" fmla="*/ 113795 w 350596"/>
                <a:gd name="connsiteY13" fmla="*/ 718806 h 994252"/>
                <a:gd name="connsiteX14" fmla="*/ 112583 w 350596"/>
                <a:gd name="connsiteY14" fmla="*/ 712419 h 994252"/>
                <a:gd name="connsiteX15" fmla="*/ 112534 w 350596"/>
                <a:gd name="connsiteY15" fmla="*/ 712419 h 994252"/>
                <a:gd name="connsiteX16" fmla="*/ 15151 w 350596"/>
                <a:gd name="connsiteY16" fmla="*/ 315593 h 994252"/>
                <a:gd name="connsiteX17" fmla="*/ 13776 w 350596"/>
                <a:gd name="connsiteY17" fmla="*/ 312972 h 994252"/>
                <a:gd name="connsiteX18" fmla="*/ 0 w 350596"/>
                <a:gd name="connsiteY18" fmla="*/ 225282 h 994252"/>
                <a:gd name="connsiteX19" fmla="*/ 175298 w 350596"/>
                <a:gd name="connsiteY19" fmla="*/ 0 h 994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50596" h="994252">
                  <a:moveTo>
                    <a:pt x="175298" y="813598"/>
                  </a:moveTo>
                  <a:cubicBezTo>
                    <a:pt x="225184" y="813598"/>
                    <a:pt x="265625" y="854039"/>
                    <a:pt x="265625" y="903925"/>
                  </a:cubicBezTo>
                  <a:cubicBezTo>
                    <a:pt x="265625" y="953811"/>
                    <a:pt x="225184" y="994252"/>
                    <a:pt x="175298" y="994252"/>
                  </a:cubicBezTo>
                  <a:cubicBezTo>
                    <a:pt x="125412" y="994252"/>
                    <a:pt x="84971" y="953811"/>
                    <a:pt x="84971" y="903925"/>
                  </a:cubicBezTo>
                  <a:cubicBezTo>
                    <a:pt x="84971" y="854039"/>
                    <a:pt x="125412" y="813598"/>
                    <a:pt x="175298" y="813598"/>
                  </a:cubicBezTo>
                  <a:close/>
                  <a:moveTo>
                    <a:pt x="175298" y="0"/>
                  </a:moveTo>
                  <a:cubicBezTo>
                    <a:pt x="272112" y="0"/>
                    <a:pt x="350596" y="100863"/>
                    <a:pt x="350596" y="225282"/>
                  </a:cubicBezTo>
                  <a:cubicBezTo>
                    <a:pt x="350596" y="256387"/>
                    <a:pt x="345691" y="286020"/>
                    <a:pt x="336821" y="312972"/>
                  </a:cubicBezTo>
                  <a:lnTo>
                    <a:pt x="335449" y="315587"/>
                  </a:lnTo>
                  <a:lnTo>
                    <a:pt x="238064" y="712419"/>
                  </a:lnTo>
                  <a:lnTo>
                    <a:pt x="238013" y="712419"/>
                  </a:lnTo>
                  <a:lnTo>
                    <a:pt x="236802" y="718806"/>
                  </a:lnTo>
                  <a:cubicBezTo>
                    <a:pt x="226669" y="744314"/>
                    <a:pt x="202947" y="762212"/>
                    <a:pt x="175298" y="762212"/>
                  </a:cubicBezTo>
                  <a:cubicBezTo>
                    <a:pt x="147650" y="762212"/>
                    <a:pt x="123928" y="744314"/>
                    <a:pt x="113795" y="718806"/>
                  </a:cubicBezTo>
                  <a:lnTo>
                    <a:pt x="112583" y="712419"/>
                  </a:lnTo>
                  <a:lnTo>
                    <a:pt x="112534" y="712419"/>
                  </a:lnTo>
                  <a:lnTo>
                    <a:pt x="15151" y="315593"/>
                  </a:lnTo>
                  <a:lnTo>
                    <a:pt x="13776" y="312972"/>
                  </a:lnTo>
                  <a:cubicBezTo>
                    <a:pt x="4905" y="286020"/>
                    <a:pt x="0" y="256387"/>
                    <a:pt x="0" y="225282"/>
                  </a:cubicBezTo>
                  <a:cubicBezTo>
                    <a:pt x="0" y="100863"/>
                    <a:pt x="78484" y="0"/>
                    <a:pt x="175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稲妻 11">
              <a:extLst>
                <a:ext uri="{FF2B5EF4-FFF2-40B4-BE49-F238E27FC236}">
                  <a16:creationId xmlns:a16="http://schemas.microsoft.com/office/drawing/2014/main" id="{5A3E6645-D888-AA83-3DAB-6F592FCE7B7F}"/>
                </a:ext>
              </a:extLst>
            </p:cNvPr>
            <p:cNvSpPr/>
            <p:nvPr/>
          </p:nvSpPr>
          <p:spPr bwMode="auto">
            <a:xfrm>
              <a:off x="6978225" y="2311879"/>
              <a:ext cx="285217" cy="422785"/>
            </a:xfrm>
            <a:prstGeom prst="lightningBol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" name="稲妻 12">
              <a:extLst>
                <a:ext uri="{FF2B5EF4-FFF2-40B4-BE49-F238E27FC236}">
                  <a16:creationId xmlns:a16="http://schemas.microsoft.com/office/drawing/2014/main" id="{11D297D9-5AA2-BEC6-A909-57A86F9B56FE}"/>
                </a:ext>
              </a:extLst>
            </p:cNvPr>
            <p:cNvSpPr/>
            <p:nvPr/>
          </p:nvSpPr>
          <p:spPr bwMode="auto">
            <a:xfrm rot="4500000">
              <a:off x="7524486" y="2663944"/>
              <a:ext cx="196097" cy="290680"/>
            </a:xfrm>
            <a:prstGeom prst="lightningBol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131783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フリーフォーム: 図形 30">
            <a:extLst>
              <a:ext uri="{FF2B5EF4-FFF2-40B4-BE49-F238E27FC236}">
                <a16:creationId xmlns:a16="http://schemas.microsoft.com/office/drawing/2014/main" id="{F5C2F1C0-F496-0C36-EEBE-2215558FE9FD}"/>
              </a:ext>
            </a:extLst>
          </p:cNvPr>
          <p:cNvSpPr/>
          <p:nvPr/>
        </p:nvSpPr>
        <p:spPr>
          <a:xfrm>
            <a:off x="486353" y="2152186"/>
            <a:ext cx="8910990" cy="4415213"/>
          </a:xfrm>
          <a:custGeom>
            <a:avLst/>
            <a:gdLst>
              <a:gd name="connsiteX0" fmla="*/ 6025958 w 8910990"/>
              <a:gd name="connsiteY0" fmla="*/ 0 h 4415213"/>
              <a:gd name="connsiteX1" fmla="*/ 8910990 w 8910990"/>
              <a:gd name="connsiteY1" fmla="*/ 0 h 4415213"/>
              <a:gd name="connsiteX2" fmla="*/ 8910990 w 8910990"/>
              <a:gd name="connsiteY2" fmla="*/ 1174853 h 4415213"/>
              <a:gd name="connsiteX3" fmla="*/ 8910990 w 8910990"/>
              <a:gd name="connsiteY3" fmla="*/ 1354874 h 4415213"/>
              <a:gd name="connsiteX4" fmla="*/ 8910990 w 8910990"/>
              <a:gd name="connsiteY4" fmla="*/ 2397511 h 4415213"/>
              <a:gd name="connsiteX5" fmla="*/ 8910990 w 8910990"/>
              <a:gd name="connsiteY5" fmla="*/ 2529727 h 4415213"/>
              <a:gd name="connsiteX6" fmla="*/ 8910990 w 8910990"/>
              <a:gd name="connsiteY6" fmla="*/ 3920158 h 4415213"/>
              <a:gd name="connsiteX7" fmla="*/ 8910990 w 8910990"/>
              <a:gd name="connsiteY7" fmla="*/ 4058374 h 4415213"/>
              <a:gd name="connsiteX8" fmla="*/ 8910990 w 8910990"/>
              <a:gd name="connsiteY8" fmla="*/ 4415213 h 4415213"/>
              <a:gd name="connsiteX9" fmla="*/ 0 w 8910990"/>
              <a:gd name="connsiteY9" fmla="*/ 4415213 h 4415213"/>
              <a:gd name="connsiteX10" fmla="*/ 0 w 8910990"/>
              <a:gd name="connsiteY10" fmla="*/ 3920158 h 4415213"/>
              <a:gd name="connsiteX11" fmla="*/ 2430270 w 8910990"/>
              <a:gd name="connsiteY11" fmla="*/ 3920158 h 4415213"/>
              <a:gd name="connsiteX12" fmla="*/ 2430270 w 8910990"/>
              <a:gd name="connsiteY12" fmla="*/ 2397511 h 4415213"/>
              <a:gd name="connsiteX13" fmla="*/ 4590510 w 8910990"/>
              <a:gd name="connsiteY13" fmla="*/ 2397511 h 4415213"/>
              <a:gd name="connsiteX14" fmla="*/ 4590510 w 8910990"/>
              <a:gd name="connsiteY14" fmla="*/ 1174853 h 4415213"/>
              <a:gd name="connsiteX15" fmla="*/ 6025958 w 8910990"/>
              <a:gd name="connsiteY15" fmla="*/ 1174853 h 44152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8910990" h="4415213">
                <a:moveTo>
                  <a:pt x="6025958" y="0"/>
                </a:moveTo>
                <a:lnTo>
                  <a:pt x="8910990" y="0"/>
                </a:lnTo>
                <a:lnTo>
                  <a:pt x="8910990" y="1174853"/>
                </a:lnTo>
                <a:lnTo>
                  <a:pt x="8910990" y="1354874"/>
                </a:lnTo>
                <a:lnTo>
                  <a:pt x="8910990" y="2397511"/>
                </a:lnTo>
                <a:lnTo>
                  <a:pt x="8910990" y="2529727"/>
                </a:lnTo>
                <a:lnTo>
                  <a:pt x="8910990" y="3920158"/>
                </a:lnTo>
                <a:lnTo>
                  <a:pt x="8910990" y="4058374"/>
                </a:lnTo>
                <a:lnTo>
                  <a:pt x="8910990" y="4415213"/>
                </a:lnTo>
                <a:lnTo>
                  <a:pt x="0" y="4415213"/>
                </a:lnTo>
                <a:lnTo>
                  <a:pt x="0" y="3920158"/>
                </a:lnTo>
                <a:lnTo>
                  <a:pt x="2430270" y="3920158"/>
                </a:lnTo>
                <a:lnTo>
                  <a:pt x="2430270" y="2397511"/>
                </a:lnTo>
                <a:lnTo>
                  <a:pt x="4590510" y="2397511"/>
                </a:lnTo>
                <a:lnTo>
                  <a:pt x="4590510" y="1174853"/>
                </a:lnTo>
                <a:lnTo>
                  <a:pt x="6025958" y="1174853"/>
                </a:lnTo>
                <a:close/>
              </a:path>
            </a:pathLst>
          </a:cu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7EC8357-20BB-77A7-C812-4B56B014DB00}"/>
              </a:ext>
            </a:extLst>
          </p:cNvPr>
          <p:cNvSpPr txBox="1"/>
          <p:nvPr/>
        </p:nvSpPr>
        <p:spPr>
          <a:xfrm>
            <a:off x="521025" y="4190415"/>
            <a:ext cx="1900544" cy="16937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段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A713561-B028-76F9-C7A8-7C6431DD9B00}"/>
              </a:ext>
            </a:extLst>
          </p:cNvPr>
          <p:cNvSpPr txBox="1"/>
          <p:nvPr/>
        </p:nvSpPr>
        <p:spPr>
          <a:xfrm rot="540765">
            <a:off x="4391448" y="1279111"/>
            <a:ext cx="1959355" cy="174615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危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451FB55-1060-C936-F9B3-8D57C2127BE4}"/>
              </a:ext>
            </a:extLst>
          </p:cNvPr>
          <p:cNvSpPr txBox="1"/>
          <p:nvPr/>
        </p:nvSpPr>
        <p:spPr>
          <a:xfrm>
            <a:off x="2240664" y="2551815"/>
            <a:ext cx="1900546" cy="169374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差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E8F069D3-FDF0-0E24-59CA-66C261819188}"/>
              </a:ext>
            </a:extLst>
          </p:cNvPr>
          <p:cNvSpPr txBox="1"/>
          <p:nvPr/>
        </p:nvSpPr>
        <p:spPr>
          <a:xfrm>
            <a:off x="7147093" y="330008"/>
            <a:ext cx="1882361" cy="167753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険</a:t>
            </a:r>
          </a:p>
        </p:txBody>
      </p: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C0F66325-4A5F-8E0F-1571-AD618C51B808}"/>
              </a:ext>
            </a:extLst>
          </p:cNvPr>
          <p:cNvGrpSpPr/>
          <p:nvPr/>
        </p:nvGrpSpPr>
        <p:grpSpPr>
          <a:xfrm>
            <a:off x="6475479" y="3966226"/>
            <a:ext cx="2573714" cy="2249590"/>
            <a:chOff x="7396234" y="4418662"/>
            <a:chExt cx="1645216" cy="1438024"/>
          </a:xfrm>
        </p:grpSpPr>
        <p:sp>
          <p:nvSpPr>
            <p:cNvPr id="65" name="二等辺三角形 1">
              <a:extLst>
                <a:ext uri="{FF2B5EF4-FFF2-40B4-BE49-F238E27FC236}">
                  <a16:creationId xmlns:a16="http://schemas.microsoft.com/office/drawing/2014/main" id="{1694D2F1-592A-AB0B-C5CF-FB595C64D9CB}"/>
                </a:ext>
              </a:extLst>
            </p:cNvPr>
            <p:cNvSpPr/>
            <p:nvPr/>
          </p:nvSpPr>
          <p:spPr bwMode="auto">
            <a:xfrm>
              <a:off x="7396234" y="4418662"/>
              <a:ext cx="1645216" cy="1438024"/>
            </a:xfrm>
            <a:custGeom>
              <a:avLst/>
              <a:gdLst>
                <a:gd name="connsiteX0" fmla="*/ 0 w 4072052"/>
                <a:gd name="connsiteY0" fmla="*/ 3510390 h 3510390"/>
                <a:gd name="connsiteX1" fmla="*/ 2036026 w 4072052"/>
                <a:gd name="connsiteY1" fmla="*/ 0 h 3510390"/>
                <a:gd name="connsiteX2" fmla="*/ 4072052 w 4072052"/>
                <a:gd name="connsiteY2" fmla="*/ 3510390 h 3510390"/>
                <a:gd name="connsiteX3" fmla="*/ 0 w 4072052"/>
                <a:gd name="connsiteY3" fmla="*/ 3510390 h 3510390"/>
                <a:gd name="connsiteX0" fmla="*/ 0 w 4072052"/>
                <a:gd name="connsiteY0" fmla="*/ 3510390 h 3510390"/>
                <a:gd name="connsiteX1" fmla="*/ 138605 w 4072052"/>
                <a:gd name="connsiteY1" fmla="*/ 3268865 h 3510390"/>
                <a:gd name="connsiteX2" fmla="*/ 2036026 w 4072052"/>
                <a:gd name="connsiteY2" fmla="*/ 0 h 3510390"/>
                <a:gd name="connsiteX3" fmla="*/ 4072052 w 4072052"/>
                <a:gd name="connsiteY3" fmla="*/ 3510390 h 3510390"/>
                <a:gd name="connsiteX4" fmla="*/ 0 w 4072052"/>
                <a:gd name="connsiteY4" fmla="*/ 3510390 h 3510390"/>
                <a:gd name="connsiteX0" fmla="*/ 0 w 4072052"/>
                <a:gd name="connsiteY0" fmla="*/ 3510390 h 3510390"/>
                <a:gd name="connsiteX1" fmla="*/ 138605 w 4072052"/>
                <a:gd name="connsiteY1" fmla="*/ 3268865 h 3510390"/>
                <a:gd name="connsiteX2" fmla="*/ 2036026 w 4072052"/>
                <a:gd name="connsiteY2" fmla="*/ 0 h 3510390"/>
                <a:gd name="connsiteX3" fmla="*/ 4072052 w 4072052"/>
                <a:gd name="connsiteY3" fmla="*/ 3510390 h 3510390"/>
                <a:gd name="connsiteX4" fmla="*/ 268145 w 4072052"/>
                <a:gd name="connsiteY4" fmla="*/ 3510165 h 3510390"/>
                <a:gd name="connsiteX5" fmla="*/ 0 w 4072052"/>
                <a:gd name="connsiteY5" fmla="*/ 3510390 h 3510390"/>
                <a:gd name="connsiteX0" fmla="*/ 0 w 3942512"/>
                <a:gd name="connsiteY0" fmla="*/ 3426570 h 3510390"/>
                <a:gd name="connsiteX1" fmla="*/ 9065 w 3942512"/>
                <a:gd name="connsiteY1" fmla="*/ 3268865 h 3510390"/>
                <a:gd name="connsiteX2" fmla="*/ 1906486 w 3942512"/>
                <a:gd name="connsiteY2" fmla="*/ 0 h 3510390"/>
                <a:gd name="connsiteX3" fmla="*/ 3942512 w 3942512"/>
                <a:gd name="connsiteY3" fmla="*/ 3510390 h 3510390"/>
                <a:gd name="connsiteX4" fmla="*/ 138605 w 3942512"/>
                <a:gd name="connsiteY4" fmla="*/ 3510165 h 3510390"/>
                <a:gd name="connsiteX5" fmla="*/ 0 w 3942512"/>
                <a:gd name="connsiteY5" fmla="*/ 3426570 h 3510390"/>
                <a:gd name="connsiteX0" fmla="*/ 0 w 3942512"/>
                <a:gd name="connsiteY0" fmla="*/ 3426570 h 3510390"/>
                <a:gd name="connsiteX1" fmla="*/ 9065 w 3942512"/>
                <a:gd name="connsiteY1" fmla="*/ 3268865 h 3510390"/>
                <a:gd name="connsiteX2" fmla="*/ 1906486 w 3942512"/>
                <a:gd name="connsiteY2" fmla="*/ 0 h 3510390"/>
                <a:gd name="connsiteX3" fmla="*/ 3942512 w 3942512"/>
                <a:gd name="connsiteY3" fmla="*/ 3510390 h 3510390"/>
                <a:gd name="connsiteX4" fmla="*/ 138605 w 3942512"/>
                <a:gd name="connsiteY4" fmla="*/ 3510165 h 3510390"/>
                <a:gd name="connsiteX5" fmla="*/ 0 w 3942512"/>
                <a:gd name="connsiteY5" fmla="*/ 3426570 h 3510390"/>
                <a:gd name="connsiteX0" fmla="*/ 6634 w 3949146"/>
                <a:gd name="connsiteY0" fmla="*/ 3426570 h 3510390"/>
                <a:gd name="connsiteX1" fmla="*/ 15699 w 3949146"/>
                <a:gd name="connsiteY1" fmla="*/ 3268865 h 3510390"/>
                <a:gd name="connsiteX2" fmla="*/ 1913120 w 3949146"/>
                <a:gd name="connsiteY2" fmla="*/ 0 h 3510390"/>
                <a:gd name="connsiteX3" fmla="*/ 3949146 w 3949146"/>
                <a:gd name="connsiteY3" fmla="*/ 3510390 h 3510390"/>
                <a:gd name="connsiteX4" fmla="*/ 145239 w 3949146"/>
                <a:gd name="connsiteY4" fmla="*/ 3510165 h 3510390"/>
                <a:gd name="connsiteX5" fmla="*/ 6634 w 3949146"/>
                <a:gd name="connsiteY5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958142 w 3958142"/>
                <a:gd name="connsiteY3" fmla="*/ 3510390 h 3510390"/>
                <a:gd name="connsiteX4" fmla="*/ 154235 w 3958142"/>
                <a:gd name="connsiteY4" fmla="*/ 3510165 h 3510390"/>
                <a:gd name="connsiteX5" fmla="*/ 15630 w 3958142"/>
                <a:gd name="connsiteY5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958142 w 3958142"/>
                <a:gd name="connsiteY3" fmla="*/ 3510390 h 3510390"/>
                <a:gd name="connsiteX4" fmla="*/ 154235 w 3958142"/>
                <a:gd name="connsiteY4" fmla="*/ 3510165 h 3510390"/>
                <a:gd name="connsiteX5" fmla="*/ 15630 w 3958142"/>
                <a:gd name="connsiteY5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958142 w 3958142"/>
                <a:gd name="connsiteY3" fmla="*/ 3510390 h 3510390"/>
                <a:gd name="connsiteX4" fmla="*/ 3686740 w 3958142"/>
                <a:gd name="connsiteY4" fmla="*/ 3508260 h 3510390"/>
                <a:gd name="connsiteX5" fmla="*/ 154235 w 3958142"/>
                <a:gd name="connsiteY5" fmla="*/ 3510165 h 3510390"/>
                <a:gd name="connsiteX6" fmla="*/ 15630 w 3958142"/>
                <a:gd name="connsiteY6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821995 w 3958142"/>
                <a:gd name="connsiteY3" fmla="*/ 3281565 h 3510390"/>
                <a:gd name="connsiteX4" fmla="*/ 3958142 w 3958142"/>
                <a:gd name="connsiteY4" fmla="*/ 3510390 h 3510390"/>
                <a:gd name="connsiteX5" fmla="*/ 3686740 w 3958142"/>
                <a:gd name="connsiteY5" fmla="*/ 3508260 h 3510390"/>
                <a:gd name="connsiteX6" fmla="*/ 154235 w 3958142"/>
                <a:gd name="connsiteY6" fmla="*/ 3510165 h 3510390"/>
                <a:gd name="connsiteX7" fmla="*/ 15630 w 3958142"/>
                <a:gd name="connsiteY7" fmla="*/ 3426570 h 3510390"/>
                <a:gd name="connsiteX0" fmla="*/ 15630 w 3821995"/>
                <a:gd name="connsiteY0" fmla="*/ 3426570 h 3510165"/>
                <a:gd name="connsiteX1" fmla="*/ 24695 w 3821995"/>
                <a:gd name="connsiteY1" fmla="*/ 3268865 h 3510165"/>
                <a:gd name="connsiteX2" fmla="*/ 1922116 w 3821995"/>
                <a:gd name="connsiteY2" fmla="*/ 0 h 3510165"/>
                <a:gd name="connsiteX3" fmla="*/ 3821995 w 3821995"/>
                <a:gd name="connsiteY3" fmla="*/ 3281565 h 3510165"/>
                <a:gd name="connsiteX4" fmla="*/ 3820982 w 3821995"/>
                <a:gd name="connsiteY4" fmla="*/ 3443715 h 3510165"/>
                <a:gd name="connsiteX5" fmla="*/ 3686740 w 3821995"/>
                <a:gd name="connsiteY5" fmla="*/ 3508260 h 3510165"/>
                <a:gd name="connsiteX6" fmla="*/ 154235 w 3821995"/>
                <a:gd name="connsiteY6" fmla="*/ 3510165 h 3510165"/>
                <a:gd name="connsiteX7" fmla="*/ 15630 w 3821995"/>
                <a:gd name="connsiteY7" fmla="*/ 3426570 h 3510165"/>
                <a:gd name="connsiteX0" fmla="*/ 15630 w 3821995"/>
                <a:gd name="connsiteY0" fmla="*/ 3426570 h 3510165"/>
                <a:gd name="connsiteX1" fmla="*/ 24695 w 3821995"/>
                <a:gd name="connsiteY1" fmla="*/ 3268865 h 3510165"/>
                <a:gd name="connsiteX2" fmla="*/ 1922116 w 3821995"/>
                <a:gd name="connsiteY2" fmla="*/ 0 h 3510165"/>
                <a:gd name="connsiteX3" fmla="*/ 3821995 w 3821995"/>
                <a:gd name="connsiteY3" fmla="*/ 3281565 h 3510165"/>
                <a:gd name="connsiteX4" fmla="*/ 3820982 w 3821995"/>
                <a:gd name="connsiteY4" fmla="*/ 3443715 h 3510165"/>
                <a:gd name="connsiteX5" fmla="*/ 3686740 w 3821995"/>
                <a:gd name="connsiteY5" fmla="*/ 3508260 h 3510165"/>
                <a:gd name="connsiteX6" fmla="*/ 154235 w 3821995"/>
                <a:gd name="connsiteY6" fmla="*/ 3510165 h 3510165"/>
                <a:gd name="connsiteX7" fmla="*/ 15630 w 3821995"/>
                <a:gd name="connsiteY7" fmla="*/ 3426570 h 3510165"/>
                <a:gd name="connsiteX0" fmla="*/ 15630 w 3834869"/>
                <a:gd name="connsiteY0" fmla="*/ 3426570 h 3510165"/>
                <a:gd name="connsiteX1" fmla="*/ 24695 w 3834869"/>
                <a:gd name="connsiteY1" fmla="*/ 3268865 h 3510165"/>
                <a:gd name="connsiteX2" fmla="*/ 1922116 w 3834869"/>
                <a:gd name="connsiteY2" fmla="*/ 0 h 3510165"/>
                <a:gd name="connsiteX3" fmla="*/ 3821995 w 3834869"/>
                <a:gd name="connsiteY3" fmla="*/ 3281565 h 3510165"/>
                <a:gd name="connsiteX4" fmla="*/ 3820982 w 3834869"/>
                <a:gd name="connsiteY4" fmla="*/ 3443715 h 3510165"/>
                <a:gd name="connsiteX5" fmla="*/ 3686740 w 3834869"/>
                <a:gd name="connsiteY5" fmla="*/ 3508260 h 3510165"/>
                <a:gd name="connsiteX6" fmla="*/ 154235 w 3834869"/>
                <a:gd name="connsiteY6" fmla="*/ 3510165 h 3510165"/>
                <a:gd name="connsiteX7" fmla="*/ 15630 w 3834869"/>
                <a:gd name="connsiteY7" fmla="*/ 3426570 h 3510165"/>
                <a:gd name="connsiteX0" fmla="*/ 15630 w 3834869"/>
                <a:gd name="connsiteY0" fmla="*/ 3426570 h 3510165"/>
                <a:gd name="connsiteX1" fmla="*/ 24695 w 3834869"/>
                <a:gd name="connsiteY1" fmla="*/ 3268865 h 3510165"/>
                <a:gd name="connsiteX2" fmla="*/ 1922116 w 3834869"/>
                <a:gd name="connsiteY2" fmla="*/ 0 h 3510165"/>
                <a:gd name="connsiteX3" fmla="*/ 3821995 w 3834869"/>
                <a:gd name="connsiteY3" fmla="*/ 3281565 h 3510165"/>
                <a:gd name="connsiteX4" fmla="*/ 3820982 w 3834869"/>
                <a:gd name="connsiteY4" fmla="*/ 3443715 h 3510165"/>
                <a:gd name="connsiteX5" fmla="*/ 3686740 w 3834869"/>
                <a:gd name="connsiteY5" fmla="*/ 3508260 h 3510165"/>
                <a:gd name="connsiteX6" fmla="*/ 154235 w 3834869"/>
                <a:gd name="connsiteY6" fmla="*/ 3510165 h 3510165"/>
                <a:gd name="connsiteX7" fmla="*/ 15630 w 3834869"/>
                <a:gd name="connsiteY7" fmla="*/ 3426570 h 3510165"/>
                <a:gd name="connsiteX0" fmla="*/ 15630 w 3841559"/>
                <a:gd name="connsiteY0" fmla="*/ 3426570 h 3510165"/>
                <a:gd name="connsiteX1" fmla="*/ 24695 w 3841559"/>
                <a:gd name="connsiteY1" fmla="*/ 3268865 h 3510165"/>
                <a:gd name="connsiteX2" fmla="*/ 1922116 w 3841559"/>
                <a:gd name="connsiteY2" fmla="*/ 0 h 3510165"/>
                <a:gd name="connsiteX3" fmla="*/ 3821995 w 3841559"/>
                <a:gd name="connsiteY3" fmla="*/ 3281565 h 3510165"/>
                <a:gd name="connsiteX4" fmla="*/ 3820982 w 3841559"/>
                <a:gd name="connsiteY4" fmla="*/ 3443715 h 3510165"/>
                <a:gd name="connsiteX5" fmla="*/ 3686740 w 3841559"/>
                <a:gd name="connsiteY5" fmla="*/ 3508260 h 3510165"/>
                <a:gd name="connsiteX6" fmla="*/ 154235 w 3841559"/>
                <a:gd name="connsiteY6" fmla="*/ 3510165 h 3510165"/>
                <a:gd name="connsiteX7" fmla="*/ 15630 w 3841559"/>
                <a:gd name="connsiteY7" fmla="*/ 3426570 h 3510165"/>
                <a:gd name="connsiteX0" fmla="*/ 15630 w 3841559"/>
                <a:gd name="connsiteY0" fmla="*/ 3426570 h 3510165"/>
                <a:gd name="connsiteX1" fmla="*/ 24695 w 3841559"/>
                <a:gd name="connsiteY1" fmla="*/ 3268865 h 3510165"/>
                <a:gd name="connsiteX2" fmla="*/ 1785551 w 3841559"/>
                <a:gd name="connsiteY2" fmla="*/ 239281 h 3510165"/>
                <a:gd name="connsiteX3" fmla="*/ 1922116 w 3841559"/>
                <a:gd name="connsiteY3" fmla="*/ 0 h 3510165"/>
                <a:gd name="connsiteX4" fmla="*/ 3821995 w 3841559"/>
                <a:gd name="connsiteY4" fmla="*/ 3281565 h 3510165"/>
                <a:gd name="connsiteX5" fmla="*/ 3820982 w 3841559"/>
                <a:gd name="connsiteY5" fmla="*/ 3443715 h 3510165"/>
                <a:gd name="connsiteX6" fmla="*/ 3686740 w 3841559"/>
                <a:gd name="connsiteY6" fmla="*/ 3508260 h 3510165"/>
                <a:gd name="connsiteX7" fmla="*/ 154235 w 3841559"/>
                <a:gd name="connsiteY7" fmla="*/ 3510165 h 3510165"/>
                <a:gd name="connsiteX8" fmla="*/ 15630 w 3841559"/>
                <a:gd name="connsiteY8" fmla="*/ 3426570 h 3510165"/>
                <a:gd name="connsiteX0" fmla="*/ 15630 w 3841559"/>
                <a:gd name="connsiteY0" fmla="*/ 3426570 h 3510165"/>
                <a:gd name="connsiteX1" fmla="*/ 24695 w 3841559"/>
                <a:gd name="connsiteY1" fmla="*/ 3268865 h 3510165"/>
                <a:gd name="connsiteX2" fmla="*/ 1785551 w 3841559"/>
                <a:gd name="connsiteY2" fmla="*/ 239281 h 3510165"/>
                <a:gd name="connsiteX3" fmla="*/ 1922116 w 3841559"/>
                <a:gd name="connsiteY3" fmla="*/ 0 h 3510165"/>
                <a:gd name="connsiteX4" fmla="*/ 2063681 w 3841559"/>
                <a:gd name="connsiteY4" fmla="*/ 243091 h 3510165"/>
                <a:gd name="connsiteX5" fmla="*/ 3821995 w 3841559"/>
                <a:gd name="connsiteY5" fmla="*/ 3281565 h 3510165"/>
                <a:gd name="connsiteX6" fmla="*/ 3820982 w 3841559"/>
                <a:gd name="connsiteY6" fmla="*/ 3443715 h 3510165"/>
                <a:gd name="connsiteX7" fmla="*/ 3686740 w 3841559"/>
                <a:gd name="connsiteY7" fmla="*/ 3508260 h 3510165"/>
                <a:gd name="connsiteX8" fmla="*/ 154235 w 3841559"/>
                <a:gd name="connsiteY8" fmla="*/ 3510165 h 3510165"/>
                <a:gd name="connsiteX9" fmla="*/ 15630 w 3841559"/>
                <a:gd name="connsiteY9" fmla="*/ 3426570 h 35101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1 h 3357766"/>
                <a:gd name="connsiteX1" fmla="*/ 24695 w 3841559"/>
                <a:gd name="connsiteY1" fmla="*/ 3116466 h 3357766"/>
                <a:gd name="connsiteX2" fmla="*/ 1785551 w 3841559"/>
                <a:gd name="connsiteY2" fmla="*/ 86882 h 3357766"/>
                <a:gd name="connsiteX3" fmla="*/ 1918306 w 3841559"/>
                <a:gd name="connsiteY3" fmla="*/ 1 h 3357766"/>
                <a:gd name="connsiteX4" fmla="*/ 2063681 w 3841559"/>
                <a:gd name="connsiteY4" fmla="*/ 90692 h 3357766"/>
                <a:gd name="connsiteX5" fmla="*/ 3821995 w 3841559"/>
                <a:gd name="connsiteY5" fmla="*/ 3129166 h 3357766"/>
                <a:gd name="connsiteX6" fmla="*/ 3820982 w 3841559"/>
                <a:gd name="connsiteY6" fmla="*/ 3291316 h 3357766"/>
                <a:gd name="connsiteX7" fmla="*/ 3686740 w 3841559"/>
                <a:gd name="connsiteY7" fmla="*/ 3355861 h 3357766"/>
                <a:gd name="connsiteX8" fmla="*/ 154235 w 3841559"/>
                <a:gd name="connsiteY8" fmla="*/ 3357766 h 3357766"/>
                <a:gd name="connsiteX9" fmla="*/ 15630 w 3841559"/>
                <a:gd name="connsiteY9" fmla="*/ 3274171 h 3357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41559" h="3357766">
                  <a:moveTo>
                    <a:pt x="15630" y="3274171"/>
                  </a:moveTo>
                  <a:cubicBezTo>
                    <a:pt x="-6748" y="3221603"/>
                    <a:pt x="-6267" y="3169034"/>
                    <a:pt x="24695" y="3116466"/>
                  </a:cubicBezTo>
                  <a:lnTo>
                    <a:pt x="1785551" y="86882"/>
                  </a:lnTo>
                  <a:cubicBezTo>
                    <a:pt x="1814563" y="40777"/>
                    <a:pt x="1866434" y="386"/>
                    <a:pt x="1918306" y="1"/>
                  </a:cubicBezTo>
                  <a:cubicBezTo>
                    <a:pt x="1982004" y="-249"/>
                    <a:pt x="2036178" y="45222"/>
                    <a:pt x="2063681" y="90692"/>
                  </a:cubicBezTo>
                  <a:lnTo>
                    <a:pt x="3821995" y="3129166"/>
                  </a:lnTo>
                  <a:cubicBezTo>
                    <a:pt x="3844517" y="3185121"/>
                    <a:pt x="3851800" y="3248696"/>
                    <a:pt x="3820982" y="3291316"/>
                  </a:cubicBezTo>
                  <a:cubicBezTo>
                    <a:pt x="3795285" y="3331881"/>
                    <a:pt x="3739107" y="3359111"/>
                    <a:pt x="3686740" y="3355861"/>
                  </a:cubicBezTo>
                  <a:lnTo>
                    <a:pt x="154235" y="3357766"/>
                  </a:lnTo>
                  <a:cubicBezTo>
                    <a:pt x="95333" y="3357841"/>
                    <a:pt x="44052" y="3317276"/>
                    <a:pt x="15630" y="3274171"/>
                  </a:cubicBezTo>
                  <a:close/>
                </a:path>
              </a:pathLst>
            </a:custGeom>
            <a:solidFill>
              <a:srgbClr val="FF0000"/>
            </a:solidFill>
            <a:ln w="1270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A29F848A-150D-92BE-0DC2-01FA27EBE0F4}"/>
                </a:ext>
              </a:extLst>
            </p:cNvPr>
            <p:cNvSpPr/>
            <p:nvPr/>
          </p:nvSpPr>
          <p:spPr bwMode="auto">
            <a:xfrm>
              <a:off x="8043543" y="4735841"/>
              <a:ext cx="350596" cy="762212"/>
            </a:xfrm>
            <a:custGeom>
              <a:avLst/>
              <a:gdLst>
                <a:gd name="connsiteX0" fmla="*/ 210223 w 420446"/>
                <a:gd name="connsiteY0" fmla="*/ 0 h 779446"/>
                <a:gd name="connsiteX1" fmla="*/ 420446 w 420446"/>
                <a:gd name="connsiteY1" fmla="*/ 230376 h 779446"/>
                <a:gd name="connsiteX2" fmla="*/ 403926 w 420446"/>
                <a:gd name="connsiteY2" fmla="*/ 320048 h 779446"/>
                <a:gd name="connsiteX3" fmla="*/ 402281 w 420446"/>
                <a:gd name="connsiteY3" fmla="*/ 322722 h 779446"/>
                <a:gd name="connsiteX4" fmla="*/ 285494 w 420446"/>
                <a:gd name="connsiteY4" fmla="*/ 728527 h 779446"/>
                <a:gd name="connsiteX5" fmla="*/ 285433 w 420446"/>
                <a:gd name="connsiteY5" fmla="*/ 728527 h 779446"/>
                <a:gd name="connsiteX6" fmla="*/ 283981 w 420446"/>
                <a:gd name="connsiteY6" fmla="*/ 735058 h 779446"/>
                <a:gd name="connsiteX7" fmla="*/ 210223 w 420446"/>
                <a:gd name="connsiteY7" fmla="*/ 779446 h 779446"/>
                <a:gd name="connsiteX8" fmla="*/ 136466 w 420446"/>
                <a:gd name="connsiteY8" fmla="*/ 735058 h 779446"/>
                <a:gd name="connsiteX9" fmla="*/ 135013 w 420446"/>
                <a:gd name="connsiteY9" fmla="*/ 728527 h 779446"/>
                <a:gd name="connsiteX10" fmla="*/ 134954 w 420446"/>
                <a:gd name="connsiteY10" fmla="*/ 728527 h 779446"/>
                <a:gd name="connsiteX11" fmla="*/ 18169 w 420446"/>
                <a:gd name="connsiteY11" fmla="*/ 322728 h 779446"/>
                <a:gd name="connsiteX12" fmla="*/ 16520 w 420446"/>
                <a:gd name="connsiteY12" fmla="*/ 320048 h 779446"/>
                <a:gd name="connsiteX13" fmla="*/ 0 w 420446"/>
                <a:gd name="connsiteY13" fmla="*/ 230376 h 779446"/>
                <a:gd name="connsiteX14" fmla="*/ 210223 w 420446"/>
                <a:gd name="connsiteY14" fmla="*/ 0 h 779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20446" h="779446">
                  <a:moveTo>
                    <a:pt x="210223" y="0"/>
                  </a:moveTo>
                  <a:cubicBezTo>
                    <a:pt x="326326" y="0"/>
                    <a:pt x="420446" y="103143"/>
                    <a:pt x="420446" y="230376"/>
                  </a:cubicBezTo>
                  <a:cubicBezTo>
                    <a:pt x="420446" y="262184"/>
                    <a:pt x="414564" y="292487"/>
                    <a:pt x="403926" y="320048"/>
                  </a:cubicBezTo>
                  <a:lnTo>
                    <a:pt x="402281" y="322722"/>
                  </a:lnTo>
                  <a:lnTo>
                    <a:pt x="285494" y="728527"/>
                  </a:lnTo>
                  <a:lnTo>
                    <a:pt x="285433" y="728527"/>
                  </a:lnTo>
                  <a:lnTo>
                    <a:pt x="283981" y="735058"/>
                  </a:lnTo>
                  <a:cubicBezTo>
                    <a:pt x="271829" y="761143"/>
                    <a:pt x="243380" y="779446"/>
                    <a:pt x="210223" y="779446"/>
                  </a:cubicBezTo>
                  <a:cubicBezTo>
                    <a:pt x="177066" y="779446"/>
                    <a:pt x="148618" y="761143"/>
                    <a:pt x="136466" y="735058"/>
                  </a:cubicBezTo>
                  <a:lnTo>
                    <a:pt x="135013" y="728527"/>
                  </a:lnTo>
                  <a:lnTo>
                    <a:pt x="134954" y="728527"/>
                  </a:lnTo>
                  <a:lnTo>
                    <a:pt x="18169" y="322728"/>
                  </a:lnTo>
                  <a:lnTo>
                    <a:pt x="16520" y="320048"/>
                  </a:lnTo>
                  <a:cubicBezTo>
                    <a:pt x="5882" y="292487"/>
                    <a:pt x="0" y="262184"/>
                    <a:pt x="0" y="230376"/>
                  </a:cubicBezTo>
                  <a:cubicBezTo>
                    <a:pt x="0" y="103143"/>
                    <a:pt x="94120" y="0"/>
                    <a:pt x="210223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楕円 66">
              <a:extLst>
                <a:ext uri="{FF2B5EF4-FFF2-40B4-BE49-F238E27FC236}">
                  <a16:creationId xmlns:a16="http://schemas.microsoft.com/office/drawing/2014/main" id="{2DE99FE0-C4BB-E520-E0EE-7BBBFA5D8DF5}"/>
                </a:ext>
              </a:extLst>
            </p:cNvPr>
            <p:cNvSpPr/>
            <p:nvPr/>
          </p:nvSpPr>
          <p:spPr bwMode="auto">
            <a:xfrm>
              <a:off x="8128514" y="5549439"/>
              <a:ext cx="180653" cy="180653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148923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4BD3AE0-79EA-2249-A1EE-B08FF7385244}"/>
              </a:ext>
            </a:extLst>
          </p:cNvPr>
          <p:cNvSpPr txBox="1"/>
          <p:nvPr/>
        </p:nvSpPr>
        <p:spPr>
          <a:xfrm>
            <a:off x="3486151" y="4610101"/>
            <a:ext cx="5868042" cy="180834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段差有り</a:t>
            </a:r>
            <a:endParaRPr lang="en-US" altLang="zh-TW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F1F249D-7F93-83EC-1D21-2B27EF7CE68B}"/>
              </a:ext>
            </a:extLst>
          </p:cNvPr>
          <p:cNvSpPr txBox="1"/>
          <p:nvPr/>
        </p:nvSpPr>
        <p:spPr>
          <a:xfrm>
            <a:off x="387794" y="361208"/>
            <a:ext cx="5868042" cy="180834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あぶない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B2CCF9B7-BB6B-1508-F87D-8C84DDED5A54}"/>
              </a:ext>
            </a:extLst>
          </p:cNvPr>
          <p:cNvSpPr/>
          <p:nvPr/>
        </p:nvSpPr>
        <p:spPr bwMode="auto">
          <a:xfrm>
            <a:off x="2837765" y="551752"/>
            <a:ext cx="6187756" cy="6040290"/>
          </a:xfrm>
          <a:custGeom>
            <a:avLst/>
            <a:gdLst>
              <a:gd name="connsiteX0" fmla="*/ 3771255 w 6187756"/>
              <a:gd name="connsiteY0" fmla="*/ 0 h 6040290"/>
              <a:gd name="connsiteX1" fmla="*/ 6187756 w 6187756"/>
              <a:gd name="connsiteY1" fmla="*/ 0 h 6040290"/>
              <a:gd name="connsiteX2" fmla="*/ 6187756 w 6187756"/>
              <a:gd name="connsiteY2" fmla="*/ 227193 h 6040290"/>
              <a:gd name="connsiteX3" fmla="*/ 3999855 w 6187756"/>
              <a:gd name="connsiteY3" fmla="*/ 227193 h 6040290"/>
              <a:gd name="connsiteX4" fmla="*/ 3999855 w 6187756"/>
              <a:gd name="connsiteY4" fmla="*/ 2064305 h 6040290"/>
              <a:gd name="connsiteX5" fmla="*/ 2052664 w 6187756"/>
              <a:gd name="connsiteY5" fmla="*/ 2064305 h 6040290"/>
              <a:gd name="connsiteX6" fmla="*/ 2052664 w 6187756"/>
              <a:gd name="connsiteY6" fmla="*/ 3850981 h 6040290"/>
              <a:gd name="connsiteX7" fmla="*/ 228600 w 6187756"/>
              <a:gd name="connsiteY7" fmla="*/ 3850981 h 6040290"/>
              <a:gd name="connsiteX8" fmla="*/ 228600 w 6187756"/>
              <a:gd name="connsiteY8" fmla="*/ 6040290 h 6040290"/>
              <a:gd name="connsiteX9" fmla="*/ 0 w 6187756"/>
              <a:gd name="connsiteY9" fmla="*/ 6040290 h 6040290"/>
              <a:gd name="connsiteX10" fmla="*/ 0 w 6187756"/>
              <a:gd name="connsiteY10" fmla="*/ 3623788 h 6040290"/>
              <a:gd name="connsiteX11" fmla="*/ 1824064 w 6187756"/>
              <a:gd name="connsiteY11" fmla="*/ 3623788 h 6040290"/>
              <a:gd name="connsiteX12" fmla="*/ 1824064 w 6187756"/>
              <a:gd name="connsiteY12" fmla="*/ 1837112 h 6040290"/>
              <a:gd name="connsiteX13" fmla="*/ 3771255 w 6187756"/>
              <a:gd name="connsiteY13" fmla="*/ 1837112 h 6040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87756" h="6040290">
                <a:moveTo>
                  <a:pt x="3771255" y="0"/>
                </a:moveTo>
                <a:lnTo>
                  <a:pt x="6187756" y="0"/>
                </a:lnTo>
                <a:lnTo>
                  <a:pt x="6187756" y="227193"/>
                </a:lnTo>
                <a:lnTo>
                  <a:pt x="3999855" y="227193"/>
                </a:lnTo>
                <a:lnTo>
                  <a:pt x="3999855" y="2064305"/>
                </a:lnTo>
                <a:lnTo>
                  <a:pt x="2052664" y="2064305"/>
                </a:lnTo>
                <a:lnTo>
                  <a:pt x="2052664" y="3850981"/>
                </a:lnTo>
                <a:lnTo>
                  <a:pt x="228600" y="3850981"/>
                </a:lnTo>
                <a:lnTo>
                  <a:pt x="228600" y="6040290"/>
                </a:lnTo>
                <a:lnTo>
                  <a:pt x="0" y="6040290"/>
                </a:lnTo>
                <a:lnTo>
                  <a:pt x="0" y="3623788"/>
                </a:lnTo>
                <a:lnTo>
                  <a:pt x="1824064" y="3623788"/>
                </a:lnTo>
                <a:lnTo>
                  <a:pt x="1824064" y="1837112"/>
                </a:lnTo>
                <a:lnTo>
                  <a:pt x="3771255" y="183711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10126E5-9038-7E1F-5786-46F6AD2B8B94}"/>
              </a:ext>
            </a:extLst>
          </p:cNvPr>
          <p:cNvGrpSpPr/>
          <p:nvPr/>
        </p:nvGrpSpPr>
        <p:grpSpPr>
          <a:xfrm>
            <a:off x="6420173" y="1602277"/>
            <a:ext cx="2910792" cy="2544219"/>
            <a:chOff x="7396234" y="4418662"/>
            <a:chExt cx="1645216" cy="1438024"/>
          </a:xfrm>
        </p:grpSpPr>
        <p:sp>
          <p:nvSpPr>
            <p:cNvPr id="13" name="二等辺三角形 1">
              <a:extLst>
                <a:ext uri="{FF2B5EF4-FFF2-40B4-BE49-F238E27FC236}">
                  <a16:creationId xmlns:a16="http://schemas.microsoft.com/office/drawing/2014/main" id="{3E3DA797-F066-4F96-3731-49E058E431EA}"/>
                </a:ext>
              </a:extLst>
            </p:cNvPr>
            <p:cNvSpPr/>
            <p:nvPr/>
          </p:nvSpPr>
          <p:spPr bwMode="auto">
            <a:xfrm>
              <a:off x="7396234" y="4418662"/>
              <a:ext cx="1645216" cy="1438024"/>
            </a:xfrm>
            <a:custGeom>
              <a:avLst/>
              <a:gdLst>
                <a:gd name="connsiteX0" fmla="*/ 0 w 4072052"/>
                <a:gd name="connsiteY0" fmla="*/ 3510390 h 3510390"/>
                <a:gd name="connsiteX1" fmla="*/ 2036026 w 4072052"/>
                <a:gd name="connsiteY1" fmla="*/ 0 h 3510390"/>
                <a:gd name="connsiteX2" fmla="*/ 4072052 w 4072052"/>
                <a:gd name="connsiteY2" fmla="*/ 3510390 h 3510390"/>
                <a:gd name="connsiteX3" fmla="*/ 0 w 4072052"/>
                <a:gd name="connsiteY3" fmla="*/ 3510390 h 3510390"/>
                <a:gd name="connsiteX0" fmla="*/ 0 w 4072052"/>
                <a:gd name="connsiteY0" fmla="*/ 3510390 h 3510390"/>
                <a:gd name="connsiteX1" fmla="*/ 138605 w 4072052"/>
                <a:gd name="connsiteY1" fmla="*/ 3268865 h 3510390"/>
                <a:gd name="connsiteX2" fmla="*/ 2036026 w 4072052"/>
                <a:gd name="connsiteY2" fmla="*/ 0 h 3510390"/>
                <a:gd name="connsiteX3" fmla="*/ 4072052 w 4072052"/>
                <a:gd name="connsiteY3" fmla="*/ 3510390 h 3510390"/>
                <a:gd name="connsiteX4" fmla="*/ 0 w 4072052"/>
                <a:gd name="connsiteY4" fmla="*/ 3510390 h 3510390"/>
                <a:gd name="connsiteX0" fmla="*/ 0 w 4072052"/>
                <a:gd name="connsiteY0" fmla="*/ 3510390 h 3510390"/>
                <a:gd name="connsiteX1" fmla="*/ 138605 w 4072052"/>
                <a:gd name="connsiteY1" fmla="*/ 3268865 h 3510390"/>
                <a:gd name="connsiteX2" fmla="*/ 2036026 w 4072052"/>
                <a:gd name="connsiteY2" fmla="*/ 0 h 3510390"/>
                <a:gd name="connsiteX3" fmla="*/ 4072052 w 4072052"/>
                <a:gd name="connsiteY3" fmla="*/ 3510390 h 3510390"/>
                <a:gd name="connsiteX4" fmla="*/ 268145 w 4072052"/>
                <a:gd name="connsiteY4" fmla="*/ 3510165 h 3510390"/>
                <a:gd name="connsiteX5" fmla="*/ 0 w 4072052"/>
                <a:gd name="connsiteY5" fmla="*/ 3510390 h 3510390"/>
                <a:gd name="connsiteX0" fmla="*/ 0 w 3942512"/>
                <a:gd name="connsiteY0" fmla="*/ 3426570 h 3510390"/>
                <a:gd name="connsiteX1" fmla="*/ 9065 w 3942512"/>
                <a:gd name="connsiteY1" fmla="*/ 3268865 h 3510390"/>
                <a:gd name="connsiteX2" fmla="*/ 1906486 w 3942512"/>
                <a:gd name="connsiteY2" fmla="*/ 0 h 3510390"/>
                <a:gd name="connsiteX3" fmla="*/ 3942512 w 3942512"/>
                <a:gd name="connsiteY3" fmla="*/ 3510390 h 3510390"/>
                <a:gd name="connsiteX4" fmla="*/ 138605 w 3942512"/>
                <a:gd name="connsiteY4" fmla="*/ 3510165 h 3510390"/>
                <a:gd name="connsiteX5" fmla="*/ 0 w 3942512"/>
                <a:gd name="connsiteY5" fmla="*/ 3426570 h 3510390"/>
                <a:gd name="connsiteX0" fmla="*/ 0 w 3942512"/>
                <a:gd name="connsiteY0" fmla="*/ 3426570 h 3510390"/>
                <a:gd name="connsiteX1" fmla="*/ 9065 w 3942512"/>
                <a:gd name="connsiteY1" fmla="*/ 3268865 h 3510390"/>
                <a:gd name="connsiteX2" fmla="*/ 1906486 w 3942512"/>
                <a:gd name="connsiteY2" fmla="*/ 0 h 3510390"/>
                <a:gd name="connsiteX3" fmla="*/ 3942512 w 3942512"/>
                <a:gd name="connsiteY3" fmla="*/ 3510390 h 3510390"/>
                <a:gd name="connsiteX4" fmla="*/ 138605 w 3942512"/>
                <a:gd name="connsiteY4" fmla="*/ 3510165 h 3510390"/>
                <a:gd name="connsiteX5" fmla="*/ 0 w 3942512"/>
                <a:gd name="connsiteY5" fmla="*/ 3426570 h 3510390"/>
                <a:gd name="connsiteX0" fmla="*/ 6634 w 3949146"/>
                <a:gd name="connsiteY0" fmla="*/ 3426570 h 3510390"/>
                <a:gd name="connsiteX1" fmla="*/ 15699 w 3949146"/>
                <a:gd name="connsiteY1" fmla="*/ 3268865 h 3510390"/>
                <a:gd name="connsiteX2" fmla="*/ 1913120 w 3949146"/>
                <a:gd name="connsiteY2" fmla="*/ 0 h 3510390"/>
                <a:gd name="connsiteX3" fmla="*/ 3949146 w 3949146"/>
                <a:gd name="connsiteY3" fmla="*/ 3510390 h 3510390"/>
                <a:gd name="connsiteX4" fmla="*/ 145239 w 3949146"/>
                <a:gd name="connsiteY4" fmla="*/ 3510165 h 3510390"/>
                <a:gd name="connsiteX5" fmla="*/ 6634 w 3949146"/>
                <a:gd name="connsiteY5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958142 w 3958142"/>
                <a:gd name="connsiteY3" fmla="*/ 3510390 h 3510390"/>
                <a:gd name="connsiteX4" fmla="*/ 154235 w 3958142"/>
                <a:gd name="connsiteY4" fmla="*/ 3510165 h 3510390"/>
                <a:gd name="connsiteX5" fmla="*/ 15630 w 3958142"/>
                <a:gd name="connsiteY5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958142 w 3958142"/>
                <a:gd name="connsiteY3" fmla="*/ 3510390 h 3510390"/>
                <a:gd name="connsiteX4" fmla="*/ 154235 w 3958142"/>
                <a:gd name="connsiteY4" fmla="*/ 3510165 h 3510390"/>
                <a:gd name="connsiteX5" fmla="*/ 15630 w 3958142"/>
                <a:gd name="connsiteY5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958142 w 3958142"/>
                <a:gd name="connsiteY3" fmla="*/ 3510390 h 3510390"/>
                <a:gd name="connsiteX4" fmla="*/ 3686740 w 3958142"/>
                <a:gd name="connsiteY4" fmla="*/ 3508260 h 3510390"/>
                <a:gd name="connsiteX5" fmla="*/ 154235 w 3958142"/>
                <a:gd name="connsiteY5" fmla="*/ 3510165 h 3510390"/>
                <a:gd name="connsiteX6" fmla="*/ 15630 w 3958142"/>
                <a:gd name="connsiteY6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821995 w 3958142"/>
                <a:gd name="connsiteY3" fmla="*/ 3281565 h 3510390"/>
                <a:gd name="connsiteX4" fmla="*/ 3958142 w 3958142"/>
                <a:gd name="connsiteY4" fmla="*/ 3510390 h 3510390"/>
                <a:gd name="connsiteX5" fmla="*/ 3686740 w 3958142"/>
                <a:gd name="connsiteY5" fmla="*/ 3508260 h 3510390"/>
                <a:gd name="connsiteX6" fmla="*/ 154235 w 3958142"/>
                <a:gd name="connsiteY6" fmla="*/ 3510165 h 3510390"/>
                <a:gd name="connsiteX7" fmla="*/ 15630 w 3958142"/>
                <a:gd name="connsiteY7" fmla="*/ 3426570 h 3510390"/>
                <a:gd name="connsiteX0" fmla="*/ 15630 w 3821995"/>
                <a:gd name="connsiteY0" fmla="*/ 3426570 h 3510165"/>
                <a:gd name="connsiteX1" fmla="*/ 24695 w 3821995"/>
                <a:gd name="connsiteY1" fmla="*/ 3268865 h 3510165"/>
                <a:gd name="connsiteX2" fmla="*/ 1922116 w 3821995"/>
                <a:gd name="connsiteY2" fmla="*/ 0 h 3510165"/>
                <a:gd name="connsiteX3" fmla="*/ 3821995 w 3821995"/>
                <a:gd name="connsiteY3" fmla="*/ 3281565 h 3510165"/>
                <a:gd name="connsiteX4" fmla="*/ 3820982 w 3821995"/>
                <a:gd name="connsiteY4" fmla="*/ 3443715 h 3510165"/>
                <a:gd name="connsiteX5" fmla="*/ 3686740 w 3821995"/>
                <a:gd name="connsiteY5" fmla="*/ 3508260 h 3510165"/>
                <a:gd name="connsiteX6" fmla="*/ 154235 w 3821995"/>
                <a:gd name="connsiteY6" fmla="*/ 3510165 h 3510165"/>
                <a:gd name="connsiteX7" fmla="*/ 15630 w 3821995"/>
                <a:gd name="connsiteY7" fmla="*/ 3426570 h 3510165"/>
                <a:gd name="connsiteX0" fmla="*/ 15630 w 3821995"/>
                <a:gd name="connsiteY0" fmla="*/ 3426570 h 3510165"/>
                <a:gd name="connsiteX1" fmla="*/ 24695 w 3821995"/>
                <a:gd name="connsiteY1" fmla="*/ 3268865 h 3510165"/>
                <a:gd name="connsiteX2" fmla="*/ 1922116 w 3821995"/>
                <a:gd name="connsiteY2" fmla="*/ 0 h 3510165"/>
                <a:gd name="connsiteX3" fmla="*/ 3821995 w 3821995"/>
                <a:gd name="connsiteY3" fmla="*/ 3281565 h 3510165"/>
                <a:gd name="connsiteX4" fmla="*/ 3820982 w 3821995"/>
                <a:gd name="connsiteY4" fmla="*/ 3443715 h 3510165"/>
                <a:gd name="connsiteX5" fmla="*/ 3686740 w 3821995"/>
                <a:gd name="connsiteY5" fmla="*/ 3508260 h 3510165"/>
                <a:gd name="connsiteX6" fmla="*/ 154235 w 3821995"/>
                <a:gd name="connsiteY6" fmla="*/ 3510165 h 3510165"/>
                <a:gd name="connsiteX7" fmla="*/ 15630 w 3821995"/>
                <a:gd name="connsiteY7" fmla="*/ 3426570 h 3510165"/>
                <a:gd name="connsiteX0" fmla="*/ 15630 w 3834869"/>
                <a:gd name="connsiteY0" fmla="*/ 3426570 h 3510165"/>
                <a:gd name="connsiteX1" fmla="*/ 24695 w 3834869"/>
                <a:gd name="connsiteY1" fmla="*/ 3268865 h 3510165"/>
                <a:gd name="connsiteX2" fmla="*/ 1922116 w 3834869"/>
                <a:gd name="connsiteY2" fmla="*/ 0 h 3510165"/>
                <a:gd name="connsiteX3" fmla="*/ 3821995 w 3834869"/>
                <a:gd name="connsiteY3" fmla="*/ 3281565 h 3510165"/>
                <a:gd name="connsiteX4" fmla="*/ 3820982 w 3834869"/>
                <a:gd name="connsiteY4" fmla="*/ 3443715 h 3510165"/>
                <a:gd name="connsiteX5" fmla="*/ 3686740 w 3834869"/>
                <a:gd name="connsiteY5" fmla="*/ 3508260 h 3510165"/>
                <a:gd name="connsiteX6" fmla="*/ 154235 w 3834869"/>
                <a:gd name="connsiteY6" fmla="*/ 3510165 h 3510165"/>
                <a:gd name="connsiteX7" fmla="*/ 15630 w 3834869"/>
                <a:gd name="connsiteY7" fmla="*/ 3426570 h 3510165"/>
                <a:gd name="connsiteX0" fmla="*/ 15630 w 3834869"/>
                <a:gd name="connsiteY0" fmla="*/ 3426570 h 3510165"/>
                <a:gd name="connsiteX1" fmla="*/ 24695 w 3834869"/>
                <a:gd name="connsiteY1" fmla="*/ 3268865 h 3510165"/>
                <a:gd name="connsiteX2" fmla="*/ 1922116 w 3834869"/>
                <a:gd name="connsiteY2" fmla="*/ 0 h 3510165"/>
                <a:gd name="connsiteX3" fmla="*/ 3821995 w 3834869"/>
                <a:gd name="connsiteY3" fmla="*/ 3281565 h 3510165"/>
                <a:gd name="connsiteX4" fmla="*/ 3820982 w 3834869"/>
                <a:gd name="connsiteY4" fmla="*/ 3443715 h 3510165"/>
                <a:gd name="connsiteX5" fmla="*/ 3686740 w 3834869"/>
                <a:gd name="connsiteY5" fmla="*/ 3508260 h 3510165"/>
                <a:gd name="connsiteX6" fmla="*/ 154235 w 3834869"/>
                <a:gd name="connsiteY6" fmla="*/ 3510165 h 3510165"/>
                <a:gd name="connsiteX7" fmla="*/ 15630 w 3834869"/>
                <a:gd name="connsiteY7" fmla="*/ 3426570 h 3510165"/>
                <a:gd name="connsiteX0" fmla="*/ 15630 w 3841559"/>
                <a:gd name="connsiteY0" fmla="*/ 3426570 h 3510165"/>
                <a:gd name="connsiteX1" fmla="*/ 24695 w 3841559"/>
                <a:gd name="connsiteY1" fmla="*/ 3268865 h 3510165"/>
                <a:gd name="connsiteX2" fmla="*/ 1922116 w 3841559"/>
                <a:gd name="connsiteY2" fmla="*/ 0 h 3510165"/>
                <a:gd name="connsiteX3" fmla="*/ 3821995 w 3841559"/>
                <a:gd name="connsiteY3" fmla="*/ 3281565 h 3510165"/>
                <a:gd name="connsiteX4" fmla="*/ 3820982 w 3841559"/>
                <a:gd name="connsiteY4" fmla="*/ 3443715 h 3510165"/>
                <a:gd name="connsiteX5" fmla="*/ 3686740 w 3841559"/>
                <a:gd name="connsiteY5" fmla="*/ 3508260 h 3510165"/>
                <a:gd name="connsiteX6" fmla="*/ 154235 w 3841559"/>
                <a:gd name="connsiteY6" fmla="*/ 3510165 h 3510165"/>
                <a:gd name="connsiteX7" fmla="*/ 15630 w 3841559"/>
                <a:gd name="connsiteY7" fmla="*/ 3426570 h 3510165"/>
                <a:gd name="connsiteX0" fmla="*/ 15630 w 3841559"/>
                <a:gd name="connsiteY0" fmla="*/ 3426570 h 3510165"/>
                <a:gd name="connsiteX1" fmla="*/ 24695 w 3841559"/>
                <a:gd name="connsiteY1" fmla="*/ 3268865 h 3510165"/>
                <a:gd name="connsiteX2" fmla="*/ 1785551 w 3841559"/>
                <a:gd name="connsiteY2" fmla="*/ 239281 h 3510165"/>
                <a:gd name="connsiteX3" fmla="*/ 1922116 w 3841559"/>
                <a:gd name="connsiteY3" fmla="*/ 0 h 3510165"/>
                <a:gd name="connsiteX4" fmla="*/ 3821995 w 3841559"/>
                <a:gd name="connsiteY4" fmla="*/ 3281565 h 3510165"/>
                <a:gd name="connsiteX5" fmla="*/ 3820982 w 3841559"/>
                <a:gd name="connsiteY5" fmla="*/ 3443715 h 3510165"/>
                <a:gd name="connsiteX6" fmla="*/ 3686740 w 3841559"/>
                <a:gd name="connsiteY6" fmla="*/ 3508260 h 3510165"/>
                <a:gd name="connsiteX7" fmla="*/ 154235 w 3841559"/>
                <a:gd name="connsiteY7" fmla="*/ 3510165 h 3510165"/>
                <a:gd name="connsiteX8" fmla="*/ 15630 w 3841559"/>
                <a:gd name="connsiteY8" fmla="*/ 3426570 h 3510165"/>
                <a:gd name="connsiteX0" fmla="*/ 15630 w 3841559"/>
                <a:gd name="connsiteY0" fmla="*/ 3426570 h 3510165"/>
                <a:gd name="connsiteX1" fmla="*/ 24695 w 3841559"/>
                <a:gd name="connsiteY1" fmla="*/ 3268865 h 3510165"/>
                <a:gd name="connsiteX2" fmla="*/ 1785551 w 3841559"/>
                <a:gd name="connsiteY2" fmla="*/ 239281 h 3510165"/>
                <a:gd name="connsiteX3" fmla="*/ 1922116 w 3841559"/>
                <a:gd name="connsiteY3" fmla="*/ 0 h 3510165"/>
                <a:gd name="connsiteX4" fmla="*/ 2063681 w 3841559"/>
                <a:gd name="connsiteY4" fmla="*/ 243091 h 3510165"/>
                <a:gd name="connsiteX5" fmla="*/ 3821995 w 3841559"/>
                <a:gd name="connsiteY5" fmla="*/ 3281565 h 3510165"/>
                <a:gd name="connsiteX6" fmla="*/ 3820982 w 3841559"/>
                <a:gd name="connsiteY6" fmla="*/ 3443715 h 3510165"/>
                <a:gd name="connsiteX7" fmla="*/ 3686740 w 3841559"/>
                <a:gd name="connsiteY7" fmla="*/ 3508260 h 3510165"/>
                <a:gd name="connsiteX8" fmla="*/ 154235 w 3841559"/>
                <a:gd name="connsiteY8" fmla="*/ 3510165 h 3510165"/>
                <a:gd name="connsiteX9" fmla="*/ 15630 w 3841559"/>
                <a:gd name="connsiteY9" fmla="*/ 3426570 h 35101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1 h 3357766"/>
                <a:gd name="connsiteX1" fmla="*/ 24695 w 3841559"/>
                <a:gd name="connsiteY1" fmla="*/ 3116466 h 3357766"/>
                <a:gd name="connsiteX2" fmla="*/ 1785551 w 3841559"/>
                <a:gd name="connsiteY2" fmla="*/ 86882 h 3357766"/>
                <a:gd name="connsiteX3" fmla="*/ 1918306 w 3841559"/>
                <a:gd name="connsiteY3" fmla="*/ 1 h 3357766"/>
                <a:gd name="connsiteX4" fmla="*/ 2063681 w 3841559"/>
                <a:gd name="connsiteY4" fmla="*/ 90692 h 3357766"/>
                <a:gd name="connsiteX5" fmla="*/ 3821995 w 3841559"/>
                <a:gd name="connsiteY5" fmla="*/ 3129166 h 3357766"/>
                <a:gd name="connsiteX6" fmla="*/ 3820982 w 3841559"/>
                <a:gd name="connsiteY6" fmla="*/ 3291316 h 3357766"/>
                <a:gd name="connsiteX7" fmla="*/ 3686740 w 3841559"/>
                <a:gd name="connsiteY7" fmla="*/ 3355861 h 3357766"/>
                <a:gd name="connsiteX8" fmla="*/ 154235 w 3841559"/>
                <a:gd name="connsiteY8" fmla="*/ 3357766 h 3357766"/>
                <a:gd name="connsiteX9" fmla="*/ 15630 w 3841559"/>
                <a:gd name="connsiteY9" fmla="*/ 3274171 h 3357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41559" h="3357766">
                  <a:moveTo>
                    <a:pt x="15630" y="3274171"/>
                  </a:moveTo>
                  <a:cubicBezTo>
                    <a:pt x="-6748" y="3221603"/>
                    <a:pt x="-6267" y="3169034"/>
                    <a:pt x="24695" y="3116466"/>
                  </a:cubicBezTo>
                  <a:lnTo>
                    <a:pt x="1785551" y="86882"/>
                  </a:lnTo>
                  <a:cubicBezTo>
                    <a:pt x="1814563" y="40777"/>
                    <a:pt x="1866434" y="386"/>
                    <a:pt x="1918306" y="1"/>
                  </a:cubicBezTo>
                  <a:cubicBezTo>
                    <a:pt x="1982004" y="-249"/>
                    <a:pt x="2036178" y="45222"/>
                    <a:pt x="2063681" y="90692"/>
                  </a:cubicBezTo>
                  <a:lnTo>
                    <a:pt x="3821995" y="3129166"/>
                  </a:lnTo>
                  <a:cubicBezTo>
                    <a:pt x="3844517" y="3185121"/>
                    <a:pt x="3851800" y="3248696"/>
                    <a:pt x="3820982" y="3291316"/>
                  </a:cubicBezTo>
                  <a:cubicBezTo>
                    <a:pt x="3795285" y="3331881"/>
                    <a:pt x="3739107" y="3359111"/>
                    <a:pt x="3686740" y="3355861"/>
                  </a:cubicBezTo>
                  <a:lnTo>
                    <a:pt x="154235" y="3357766"/>
                  </a:lnTo>
                  <a:cubicBezTo>
                    <a:pt x="95333" y="3357841"/>
                    <a:pt x="44052" y="3317276"/>
                    <a:pt x="15630" y="3274171"/>
                  </a:cubicBezTo>
                  <a:close/>
                </a:path>
              </a:pathLst>
            </a:custGeom>
            <a:solidFill>
              <a:srgbClr val="FFFF00"/>
            </a:solidFill>
            <a:ln w="1270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4" name="二等辺三角形 1">
              <a:extLst>
                <a:ext uri="{FF2B5EF4-FFF2-40B4-BE49-F238E27FC236}">
                  <a16:creationId xmlns:a16="http://schemas.microsoft.com/office/drawing/2014/main" id="{2F7AF41F-6055-D68A-F231-F8CD3DC73E2D}"/>
                </a:ext>
              </a:extLst>
            </p:cNvPr>
            <p:cNvSpPr/>
            <p:nvPr/>
          </p:nvSpPr>
          <p:spPr bwMode="auto">
            <a:xfrm>
              <a:off x="7438150" y="4459025"/>
              <a:ext cx="1567385" cy="1369993"/>
            </a:xfrm>
            <a:custGeom>
              <a:avLst/>
              <a:gdLst>
                <a:gd name="connsiteX0" fmla="*/ 0 w 4072052"/>
                <a:gd name="connsiteY0" fmla="*/ 3510390 h 3510390"/>
                <a:gd name="connsiteX1" fmla="*/ 2036026 w 4072052"/>
                <a:gd name="connsiteY1" fmla="*/ 0 h 3510390"/>
                <a:gd name="connsiteX2" fmla="*/ 4072052 w 4072052"/>
                <a:gd name="connsiteY2" fmla="*/ 3510390 h 3510390"/>
                <a:gd name="connsiteX3" fmla="*/ 0 w 4072052"/>
                <a:gd name="connsiteY3" fmla="*/ 3510390 h 3510390"/>
                <a:gd name="connsiteX0" fmla="*/ 0 w 4072052"/>
                <a:gd name="connsiteY0" fmla="*/ 3510390 h 3510390"/>
                <a:gd name="connsiteX1" fmla="*/ 138605 w 4072052"/>
                <a:gd name="connsiteY1" fmla="*/ 3268865 h 3510390"/>
                <a:gd name="connsiteX2" fmla="*/ 2036026 w 4072052"/>
                <a:gd name="connsiteY2" fmla="*/ 0 h 3510390"/>
                <a:gd name="connsiteX3" fmla="*/ 4072052 w 4072052"/>
                <a:gd name="connsiteY3" fmla="*/ 3510390 h 3510390"/>
                <a:gd name="connsiteX4" fmla="*/ 0 w 4072052"/>
                <a:gd name="connsiteY4" fmla="*/ 3510390 h 3510390"/>
                <a:gd name="connsiteX0" fmla="*/ 0 w 4072052"/>
                <a:gd name="connsiteY0" fmla="*/ 3510390 h 3510390"/>
                <a:gd name="connsiteX1" fmla="*/ 138605 w 4072052"/>
                <a:gd name="connsiteY1" fmla="*/ 3268865 h 3510390"/>
                <a:gd name="connsiteX2" fmla="*/ 2036026 w 4072052"/>
                <a:gd name="connsiteY2" fmla="*/ 0 h 3510390"/>
                <a:gd name="connsiteX3" fmla="*/ 4072052 w 4072052"/>
                <a:gd name="connsiteY3" fmla="*/ 3510390 h 3510390"/>
                <a:gd name="connsiteX4" fmla="*/ 268145 w 4072052"/>
                <a:gd name="connsiteY4" fmla="*/ 3510165 h 3510390"/>
                <a:gd name="connsiteX5" fmla="*/ 0 w 4072052"/>
                <a:gd name="connsiteY5" fmla="*/ 3510390 h 3510390"/>
                <a:gd name="connsiteX0" fmla="*/ 0 w 3942512"/>
                <a:gd name="connsiteY0" fmla="*/ 3426570 h 3510390"/>
                <a:gd name="connsiteX1" fmla="*/ 9065 w 3942512"/>
                <a:gd name="connsiteY1" fmla="*/ 3268865 h 3510390"/>
                <a:gd name="connsiteX2" fmla="*/ 1906486 w 3942512"/>
                <a:gd name="connsiteY2" fmla="*/ 0 h 3510390"/>
                <a:gd name="connsiteX3" fmla="*/ 3942512 w 3942512"/>
                <a:gd name="connsiteY3" fmla="*/ 3510390 h 3510390"/>
                <a:gd name="connsiteX4" fmla="*/ 138605 w 3942512"/>
                <a:gd name="connsiteY4" fmla="*/ 3510165 h 3510390"/>
                <a:gd name="connsiteX5" fmla="*/ 0 w 3942512"/>
                <a:gd name="connsiteY5" fmla="*/ 3426570 h 3510390"/>
                <a:gd name="connsiteX0" fmla="*/ 0 w 3942512"/>
                <a:gd name="connsiteY0" fmla="*/ 3426570 h 3510390"/>
                <a:gd name="connsiteX1" fmla="*/ 9065 w 3942512"/>
                <a:gd name="connsiteY1" fmla="*/ 3268865 h 3510390"/>
                <a:gd name="connsiteX2" fmla="*/ 1906486 w 3942512"/>
                <a:gd name="connsiteY2" fmla="*/ 0 h 3510390"/>
                <a:gd name="connsiteX3" fmla="*/ 3942512 w 3942512"/>
                <a:gd name="connsiteY3" fmla="*/ 3510390 h 3510390"/>
                <a:gd name="connsiteX4" fmla="*/ 138605 w 3942512"/>
                <a:gd name="connsiteY4" fmla="*/ 3510165 h 3510390"/>
                <a:gd name="connsiteX5" fmla="*/ 0 w 3942512"/>
                <a:gd name="connsiteY5" fmla="*/ 3426570 h 3510390"/>
                <a:gd name="connsiteX0" fmla="*/ 6634 w 3949146"/>
                <a:gd name="connsiteY0" fmla="*/ 3426570 h 3510390"/>
                <a:gd name="connsiteX1" fmla="*/ 15699 w 3949146"/>
                <a:gd name="connsiteY1" fmla="*/ 3268865 h 3510390"/>
                <a:gd name="connsiteX2" fmla="*/ 1913120 w 3949146"/>
                <a:gd name="connsiteY2" fmla="*/ 0 h 3510390"/>
                <a:gd name="connsiteX3" fmla="*/ 3949146 w 3949146"/>
                <a:gd name="connsiteY3" fmla="*/ 3510390 h 3510390"/>
                <a:gd name="connsiteX4" fmla="*/ 145239 w 3949146"/>
                <a:gd name="connsiteY4" fmla="*/ 3510165 h 3510390"/>
                <a:gd name="connsiteX5" fmla="*/ 6634 w 3949146"/>
                <a:gd name="connsiteY5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958142 w 3958142"/>
                <a:gd name="connsiteY3" fmla="*/ 3510390 h 3510390"/>
                <a:gd name="connsiteX4" fmla="*/ 154235 w 3958142"/>
                <a:gd name="connsiteY4" fmla="*/ 3510165 h 3510390"/>
                <a:gd name="connsiteX5" fmla="*/ 15630 w 3958142"/>
                <a:gd name="connsiteY5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958142 w 3958142"/>
                <a:gd name="connsiteY3" fmla="*/ 3510390 h 3510390"/>
                <a:gd name="connsiteX4" fmla="*/ 154235 w 3958142"/>
                <a:gd name="connsiteY4" fmla="*/ 3510165 h 3510390"/>
                <a:gd name="connsiteX5" fmla="*/ 15630 w 3958142"/>
                <a:gd name="connsiteY5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958142 w 3958142"/>
                <a:gd name="connsiteY3" fmla="*/ 3510390 h 3510390"/>
                <a:gd name="connsiteX4" fmla="*/ 3686740 w 3958142"/>
                <a:gd name="connsiteY4" fmla="*/ 3508260 h 3510390"/>
                <a:gd name="connsiteX5" fmla="*/ 154235 w 3958142"/>
                <a:gd name="connsiteY5" fmla="*/ 3510165 h 3510390"/>
                <a:gd name="connsiteX6" fmla="*/ 15630 w 3958142"/>
                <a:gd name="connsiteY6" fmla="*/ 3426570 h 3510390"/>
                <a:gd name="connsiteX0" fmla="*/ 15630 w 3958142"/>
                <a:gd name="connsiteY0" fmla="*/ 3426570 h 3510390"/>
                <a:gd name="connsiteX1" fmla="*/ 24695 w 3958142"/>
                <a:gd name="connsiteY1" fmla="*/ 3268865 h 3510390"/>
                <a:gd name="connsiteX2" fmla="*/ 1922116 w 3958142"/>
                <a:gd name="connsiteY2" fmla="*/ 0 h 3510390"/>
                <a:gd name="connsiteX3" fmla="*/ 3821995 w 3958142"/>
                <a:gd name="connsiteY3" fmla="*/ 3281565 h 3510390"/>
                <a:gd name="connsiteX4" fmla="*/ 3958142 w 3958142"/>
                <a:gd name="connsiteY4" fmla="*/ 3510390 h 3510390"/>
                <a:gd name="connsiteX5" fmla="*/ 3686740 w 3958142"/>
                <a:gd name="connsiteY5" fmla="*/ 3508260 h 3510390"/>
                <a:gd name="connsiteX6" fmla="*/ 154235 w 3958142"/>
                <a:gd name="connsiteY6" fmla="*/ 3510165 h 3510390"/>
                <a:gd name="connsiteX7" fmla="*/ 15630 w 3958142"/>
                <a:gd name="connsiteY7" fmla="*/ 3426570 h 3510390"/>
                <a:gd name="connsiteX0" fmla="*/ 15630 w 3821995"/>
                <a:gd name="connsiteY0" fmla="*/ 3426570 h 3510165"/>
                <a:gd name="connsiteX1" fmla="*/ 24695 w 3821995"/>
                <a:gd name="connsiteY1" fmla="*/ 3268865 h 3510165"/>
                <a:gd name="connsiteX2" fmla="*/ 1922116 w 3821995"/>
                <a:gd name="connsiteY2" fmla="*/ 0 h 3510165"/>
                <a:gd name="connsiteX3" fmla="*/ 3821995 w 3821995"/>
                <a:gd name="connsiteY3" fmla="*/ 3281565 h 3510165"/>
                <a:gd name="connsiteX4" fmla="*/ 3820982 w 3821995"/>
                <a:gd name="connsiteY4" fmla="*/ 3443715 h 3510165"/>
                <a:gd name="connsiteX5" fmla="*/ 3686740 w 3821995"/>
                <a:gd name="connsiteY5" fmla="*/ 3508260 h 3510165"/>
                <a:gd name="connsiteX6" fmla="*/ 154235 w 3821995"/>
                <a:gd name="connsiteY6" fmla="*/ 3510165 h 3510165"/>
                <a:gd name="connsiteX7" fmla="*/ 15630 w 3821995"/>
                <a:gd name="connsiteY7" fmla="*/ 3426570 h 3510165"/>
                <a:gd name="connsiteX0" fmla="*/ 15630 w 3821995"/>
                <a:gd name="connsiteY0" fmla="*/ 3426570 h 3510165"/>
                <a:gd name="connsiteX1" fmla="*/ 24695 w 3821995"/>
                <a:gd name="connsiteY1" fmla="*/ 3268865 h 3510165"/>
                <a:gd name="connsiteX2" fmla="*/ 1922116 w 3821995"/>
                <a:gd name="connsiteY2" fmla="*/ 0 h 3510165"/>
                <a:gd name="connsiteX3" fmla="*/ 3821995 w 3821995"/>
                <a:gd name="connsiteY3" fmla="*/ 3281565 h 3510165"/>
                <a:gd name="connsiteX4" fmla="*/ 3820982 w 3821995"/>
                <a:gd name="connsiteY4" fmla="*/ 3443715 h 3510165"/>
                <a:gd name="connsiteX5" fmla="*/ 3686740 w 3821995"/>
                <a:gd name="connsiteY5" fmla="*/ 3508260 h 3510165"/>
                <a:gd name="connsiteX6" fmla="*/ 154235 w 3821995"/>
                <a:gd name="connsiteY6" fmla="*/ 3510165 h 3510165"/>
                <a:gd name="connsiteX7" fmla="*/ 15630 w 3821995"/>
                <a:gd name="connsiteY7" fmla="*/ 3426570 h 3510165"/>
                <a:gd name="connsiteX0" fmla="*/ 15630 w 3834869"/>
                <a:gd name="connsiteY0" fmla="*/ 3426570 h 3510165"/>
                <a:gd name="connsiteX1" fmla="*/ 24695 w 3834869"/>
                <a:gd name="connsiteY1" fmla="*/ 3268865 h 3510165"/>
                <a:gd name="connsiteX2" fmla="*/ 1922116 w 3834869"/>
                <a:gd name="connsiteY2" fmla="*/ 0 h 3510165"/>
                <a:gd name="connsiteX3" fmla="*/ 3821995 w 3834869"/>
                <a:gd name="connsiteY3" fmla="*/ 3281565 h 3510165"/>
                <a:gd name="connsiteX4" fmla="*/ 3820982 w 3834869"/>
                <a:gd name="connsiteY4" fmla="*/ 3443715 h 3510165"/>
                <a:gd name="connsiteX5" fmla="*/ 3686740 w 3834869"/>
                <a:gd name="connsiteY5" fmla="*/ 3508260 h 3510165"/>
                <a:gd name="connsiteX6" fmla="*/ 154235 w 3834869"/>
                <a:gd name="connsiteY6" fmla="*/ 3510165 h 3510165"/>
                <a:gd name="connsiteX7" fmla="*/ 15630 w 3834869"/>
                <a:gd name="connsiteY7" fmla="*/ 3426570 h 3510165"/>
                <a:gd name="connsiteX0" fmla="*/ 15630 w 3834869"/>
                <a:gd name="connsiteY0" fmla="*/ 3426570 h 3510165"/>
                <a:gd name="connsiteX1" fmla="*/ 24695 w 3834869"/>
                <a:gd name="connsiteY1" fmla="*/ 3268865 h 3510165"/>
                <a:gd name="connsiteX2" fmla="*/ 1922116 w 3834869"/>
                <a:gd name="connsiteY2" fmla="*/ 0 h 3510165"/>
                <a:gd name="connsiteX3" fmla="*/ 3821995 w 3834869"/>
                <a:gd name="connsiteY3" fmla="*/ 3281565 h 3510165"/>
                <a:gd name="connsiteX4" fmla="*/ 3820982 w 3834869"/>
                <a:gd name="connsiteY4" fmla="*/ 3443715 h 3510165"/>
                <a:gd name="connsiteX5" fmla="*/ 3686740 w 3834869"/>
                <a:gd name="connsiteY5" fmla="*/ 3508260 h 3510165"/>
                <a:gd name="connsiteX6" fmla="*/ 154235 w 3834869"/>
                <a:gd name="connsiteY6" fmla="*/ 3510165 h 3510165"/>
                <a:gd name="connsiteX7" fmla="*/ 15630 w 3834869"/>
                <a:gd name="connsiteY7" fmla="*/ 3426570 h 3510165"/>
                <a:gd name="connsiteX0" fmla="*/ 15630 w 3841559"/>
                <a:gd name="connsiteY0" fmla="*/ 3426570 h 3510165"/>
                <a:gd name="connsiteX1" fmla="*/ 24695 w 3841559"/>
                <a:gd name="connsiteY1" fmla="*/ 3268865 h 3510165"/>
                <a:gd name="connsiteX2" fmla="*/ 1922116 w 3841559"/>
                <a:gd name="connsiteY2" fmla="*/ 0 h 3510165"/>
                <a:gd name="connsiteX3" fmla="*/ 3821995 w 3841559"/>
                <a:gd name="connsiteY3" fmla="*/ 3281565 h 3510165"/>
                <a:gd name="connsiteX4" fmla="*/ 3820982 w 3841559"/>
                <a:gd name="connsiteY4" fmla="*/ 3443715 h 3510165"/>
                <a:gd name="connsiteX5" fmla="*/ 3686740 w 3841559"/>
                <a:gd name="connsiteY5" fmla="*/ 3508260 h 3510165"/>
                <a:gd name="connsiteX6" fmla="*/ 154235 w 3841559"/>
                <a:gd name="connsiteY6" fmla="*/ 3510165 h 3510165"/>
                <a:gd name="connsiteX7" fmla="*/ 15630 w 3841559"/>
                <a:gd name="connsiteY7" fmla="*/ 3426570 h 3510165"/>
                <a:gd name="connsiteX0" fmla="*/ 15630 w 3841559"/>
                <a:gd name="connsiteY0" fmla="*/ 3426570 h 3510165"/>
                <a:gd name="connsiteX1" fmla="*/ 24695 w 3841559"/>
                <a:gd name="connsiteY1" fmla="*/ 3268865 h 3510165"/>
                <a:gd name="connsiteX2" fmla="*/ 1785551 w 3841559"/>
                <a:gd name="connsiteY2" fmla="*/ 239281 h 3510165"/>
                <a:gd name="connsiteX3" fmla="*/ 1922116 w 3841559"/>
                <a:gd name="connsiteY3" fmla="*/ 0 h 3510165"/>
                <a:gd name="connsiteX4" fmla="*/ 3821995 w 3841559"/>
                <a:gd name="connsiteY4" fmla="*/ 3281565 h 3510165"/>
                <a:gd name="connsiteX5" fmla="*/ 3820982 w 3841559"/>
                <a:gd name="connsiteY5" fmla="*/ 3443715 h 3510165"/>
                <a:gd name="connsiteX6" fmla="*/ 3686740 w 3841559"/>
                <a:gd name="connsiteY6" fmla="*/ 3508260 h 3510165"/>
                <a:gd name="connsiteX7" fmla="*/ 154235 w 3841559"/>
                <a:gd name="connsiteY7" fmla="*/ 3510165 h 3510165"/>
                <a:gd name="connsiteX8" fmla="*/ 15630 w 3841559"/>
                <a:gd name="connsiteY8" fmla="*/ 3426570 h 3510165"/>
                <a:gd name="connsiteX0" fmla="*/ 15630 w 3841559"/>
                <a:gd name="connsiteY0" fmla="*/ 3426570 h 3510165"/>
                <a:gd name="connsiteX1" fmla="*/ 24695 w 3841559"/>
                <a:gd name="connsiteY1" fmla="*/ 3268865 h 3510165"/>
                <a:gd name="connsiteX2" fmla="*/ 1785551 w 3841559"/>
                <a:gd name="connsiteY2" fmla="*/ 239281 h 3510165"/>
                <a:gd name="connsiteX3" fmla="*/ 1922116 w 3841559"/>
                <a:gd name="connsiteY3" fmla="*/ 0 h 3510165"/>
                <a:gd name="connsiteX4" fmla="*/ 2063681 w 3841559"/>
                <a:gd name="connsiteY4" fmla="*/ 243091 h 3510165"/>
                <a:gd name="connsiteX5" fmla="*/ 3821995 w 3841559"/>
                <a:gd name="connsiteY5" fmla="*/ 3281565 h 3510165"/>
                <a:gd name="connsiteX6" fmla="*/ 3820982 w 3841559"/>
                <a:gd name="connsiteY6" fmla="*/ 3443715 h 3510165"/>
                <a:gd name="connsiteX7" fmla="*/ 3686740 w 3841559"/>
                <a:gd name="connsiteY7" fmla="*/ 3508260 h 3510165"/>
                <a:gd name="connsiteX8" fmla="*/ 154235 w 3841559"/>
                <a:gd name="connsiteY8" fmla="*/ 3510165 h 3510165"/>
                <a:gd name="connsiteX9" fmla="*/ 15630 w 3841559"/>
                <a:gd name="connsiteY9" fmla="*/ 3426570 h 35101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0 h 3357765"/>
                <a:gd name="connsiteX1" fmla="*/ 24695 w 3841559"/>
                <a:gd name="connsiteY1" fmla="*/ 3116465 h 3357765"/>
                <a:gd name="connsiteX2" fmla="*/ 1785551 w 3841559"/>
                <a:gd name="connsiteY2" fmla="*/ 86881 h 3357765"/>
                <a:gd name="connsiteX3" fmla="*/ 1918306 w 3841559"/>
                <a:gd name="connsiteY3" fmla="*/ 0 h 3357765"/>
                <a:gd name="connsiteX4" fmla="*/ 2063681 w 3841559"/>
                <a:gd name="connsiteY4" fmla="*/ 90691 h 3357765"/>
                <a:gd name="connsiteX5" fmla="*/ 3821995 w 3841559"/>
                <a:gd name="connsiteY5" fmla="*/ 3129165 h 3357765"/>
                <a:gd name="connsiteX6" fmla="*/ 3820982 w 3841559"/>
                <a:gd name="connsiteY6" fmla="*/ 3291315 h 3357765"/>
                <a:gd name="connsiteX7" fmla="*/ 3686740 w 3841559"/>
                <a:gd name="connsiteY7" fmla="*/ 3355860 h 3357765"/>
                <a:gd name="connsiteX8" fmla="*/ 154235 w 3841559"/>
                <a:gd name="connsiteY8" fmla="*/ 3357765 h 3357765"/>
                <a:gd name="connsiteX9" fmla="*/ 15630 w 3841559"/>
                <a:gd name="connsiteY9" fmla="*/ 3274170 h 3357765"/>
                <a:gd name="connsiteX0" fmla="*/ 15630 w 3841559"/>
                <a:gd name="connsiteY0" fmla="*/ 3274171 h 3357766"/>
                <a:gd name="connsiteX1" fmla="*/ 24695 w 3841559"/>
                <a:gd name="connsiteY1" fmla="*/ 3116466 h 3357766"/>
                <a:gd name="connsiteX2" fmla="*/ 1785551 w 3841559"/>
                <a:gd name="connsiteY2" fmla="*/ 86882 h 3357766"/>
                <a:gd name="connsiteX3" fmla="*/ 1918306 w 3841559"/>
                <a:gd name="connsiteY3" fmla="*/ 1 h 3357766"/>
                <a:gd name="connsiteX4" fmla="*/ 2063681 w 3841559"/>
                <a:gd name="connsiteY4" fmla="*/ 90692 h 3357766"/>
                <a:gd name="connsiteX5" fmla="*/ 3821995 w 3841559"/>
                <a:gd name="connsiteY5" fmla="*/ 3129166 h 3357766"/>
                <a:gd name="connsiteX6" fmla="*/ 3820982 w 3841559"/>
                <a:gd name="connsiteY6" fmla="*/ 3291316 h 3357766"/>
                <a:gd name="connsiteX7" fmla="*/ 3686740 w 3841559"/>
                <a:gd name="connsiteY7" fmla="*/ 3355861 h 3357766"/>
                <a:gd name="connsiteX8" fmla="*/ 154235 w 3841559"/>
                <a:gd name="connsiteY8" fmla="*/ 3357766 h 3357766"/>
                <a:gd name="connsiteX9" fmla="*/ 15630 w 3841559"/>
                <a:gd name="connsiteY9" fmla="*/ 3274171 h 3357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41559" h="3357766">
                  <a:moveTo>
                    <a:pt x="15630" y="3274171"/>
                  </a:moveTo>
                  <a:cubicBezTo>
                    <a:pt x="-6748" y="3221603"/>
                    <a:pt x="-6267" y="3169034"/>
                    <a:pt x="24695" y="3116466"/>
                  </a:cubicBezTo>
                  <a:lnTo>
                    <a:pt x="1785551" y="86882"/>
                  </a:lnTo>
                  <a:cubicBezTo>
                    <a:pt x="1814563" y="40777"/>
                    <a:pt x="1866434" y="386"/>
                    <a:pt x="1918306" y="1"/>
                  </a:cubicBezTo>
                  <a:cubicBezTo>
                    <a:pt x="1982004" y="-249"/>
                    <a:pt x="2036178" y="45222"/>
                    <a:pt x="2063681" y="90692"/>
                  </a:cubicBezTo>
                  <a:lnTo>
                    <a:pt x="3821995" y="3129166"/>
                  </a:lnTo>
                  <a:cubicBezTo>
                    <a:pt x="3844517" y="3185121"/>
                    <a:pt x="3851800" y="3248696"/>
                    <a:pt x="3820982" y="3291316"/>
                  </a:cubicBezTo>
                  <a:cubicBezTo>
                    <a:pt x="3795285" y="3331881"/>
                    <a:pt x="3739107" y="3359111"/>
                    <a:pt x="3686740" y="3355861"/>
                  </a:cubicBezTo>
                  <a:lnTo>
                    <a:pt x="154235" y="3357766"/>
                  </a:lnTo>
                  <a:cubicBezTo>
                    <a:pt x="95333" y="3357841"/>
                    <a:pt x="44052" y="3317276"/>
                    <a:pt x="15630" y="3274171"/>
                  </a:cubicBezTo>
                  <a:close/>
                </a:path>
              </a:pathLst>
            </a:custGeom>
            <a:solidFill>
              <a:srgbClr val="FFFF00"/>
            </a:solidFill>
            <a:ln w="1270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88807E7A-8C65-EB45-225E-FC7C693B56F9}"/>
                </a:ext>
              </a:extLst>
            </p:cNvPr>
            <p:cNvSpPr/>
            <p:nvPr/>
          </p:nvSpPr>
          <p:spPr bwMode="auto">
            <a:xfrm>
              <a:off x="8043543" y="4735841"/>
              <a:ext cx="350596" cy="762212"/>
            </a:xfrm>
            <a:custGeom>
              <a:avLst/>
              <a:gdLst>
                <a:gd name="connsiteX0" fmla="*/ 210223 w 420446"/>
                <a:gd name="connsiteY0" fmla="*/ 0 h 779446"/>
                <a:gd name="connsiteX1" fmla="*/ 420446 w 420446"/>
                <a:gd name="connsiteY1" fmla="*/ 230376 h 779446"/>
                <a:gd name="connsiteX2" fmla="*/ 403926 w 420446"/>
                <a:gd name="connsiteY2" fmla="*/ 320048 h 779446"/>
                <a:gd name="connsiteX3" fmla="*/ 402281 w 420446"/>
                <a:gd name="connsiteY3" fmla="*/ 322722 h 779446"/>
                <a:gd name="connsiteX4" fmla="*/ 285494 w 420446"/>
                <a:gd name="connsiteY4" fmla="*/ 728527 h 779446"/>
                <a:gd name="connsiteX5" fmla="*/ 285433 w 420446"/>
                <a:gd name="connsiteY5" fmla="*/ 728527 h 779446"/>
                <a:gd name="connsiteX6" fmla="*/ 283981 w 420446"/>
                <a:gd name="connsiteY6" fmla="*/ 735058 h 779446"/>
                <a:gd name="connsiteX7" fmla="*/ 210223 w 420446"/>
                <a:gd name="connsiteY7" fmla="*/ 779446 h 779446"/>
                <a:gd name="connsiteX8" fmla="*/ 136466 w 420446"/>
                <a:gd name="connsiteY8" fmla="*/ 735058 h 779446"/>
                <a:gd name="connsiteX9" fmla="*/ 135013 w 420446"/>
                <a:gd name="connsiteY9" fmla="*/ 728527 h 779446"/>
                <a:gd name="connsiteX10" fmla="*/ 134954 w 420446"/>
                <a:gd name="connsiteY10" fmla="*/ 728527 h 779446"/>
                <a:gd name="connsiteX11" fmla="*/ 18169 w 420446"/>
                <a:gd name="connsiteY11" fmla="*/ 322728 h 779446"/>
                <a:gd name="connsiteX12" fmla="*/ 16520 w 420446"/>
                <a:gd name="connsiteY12" fmla="*/ 320048 h 779446"/>
                <a:gd name="connsiteX13" fmla="*/ 0 w 420446"/>
                <a:gd name="connsiteY13" fmla="*/ 230376 h 779446"/>
                <a:gd name="connsiteX14" fmla="*/ 210223 w 420446"/>
                <a:gd name="connsiteY14" fmla="*/ 0 h 779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20446" h="779446">
                  <a:moveTo>
                    <a:pt x="210223" y="0"/>
                  </a:moveTo>
                  <a:cubicBezTo>
                    <a:pt x="326326" y="0"/>
                    <a:pt x="420446" y="103143"/>
                    <a:pt x="420446" y="230376"/>
                  </a:cubicBezTo>
                  <a:cubicBezTo>
                    <a:pt x="420446" y="262184"/>
                    <a:pt x="414564" y="292487"/>
                    <a:pt x="403926" y="320048"/>
                  </a:cubicBezTo>
                  <a:lnTo>
                    <a:pt x="402281" y="322722"/>
                  </a:lnTo>
                  <a:lnTo>
                    <a:pt x="285494" y="728527"/>
                  </a:lnTo>
                  <a:lnTo>
                    <a:pt x="285433" y="728527"/>
                  </a:lnTo>
                  <a:lnTo>
                    <a:pt x="283981" y="735058"/>
                  </a:lnTo>
                  <a:cubicBezTo>
                    <a:pt x="271829" y="761143"/>
                    <a:pt x="243380" y="779446"/>
                    <a:pt x="210223" y="779446"/>
                  </a:cubicBezTo>
                  <a:cubicBezTo>
                    <a:pt x="177066" y="779446"/>
                    <a:pt x="148618" y="761143"/>
                    <a:pt x="136466" y="735058"/>
                  </a:cubicBezTo>
                  <a:lnTo>
                    <a:pt x="135013" y="728527"/>
                  </a:lnTo>
                  <a:lnTo>
                    <a:pt x="134954" y="728527"/>
                  </a:lnTo>
                  <a:lnTo>
                    <a:pt x="18169" y="322728"/>
                  </a:lnTo>
                  <a:lnTo>
                    <a:pt x="16520" y="320048"/>
                  </a:lnTo>
                  <a:cubicBezTo>
                    <a:pt x="5882" y="292487"/>
                    <a:pt x="0" y="262184"/>
                    <a:pt x="0" y="230376"/>
                  </a:cubicBezTo>
                  <a:cubicBezTo>
                    <a:pt x="0" y="103143"/>
                    <a:pt x="94120" y="0"/>
                    <a:pt x="210223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E6392551-6380-9C43-26D3-E1ACCE9DF955}"/>
                </a:ext>
              </a:extLst>
            </p:cNvPr>
            <p:cNvSpPr/>
            <p:nvPr/>
          </p:nvSpPr>
          <p:spPr bwMode="auto">
            <a:xfrm>
              <a:off x="8128514" y="5549439"/>
              <a:ext cx="180653" cy="180653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89719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69BCA920-FEF3-9009-2843-F978365D7B05}"/>
              </a:ext>
            </a:extLst>
          </p:cNvPr>
          <p:cNvSpPr/>
          <p:nvPr/>
        </p:nvSpPr>
        <p:spPr>
          <a:xfrm>
            <a:off x="72452" y="75770"/>
            <a:ext cx="9761096" cy="293974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31D5103-60A9-03CC-2839-AB223DAB2F73}"/>
              </a:ext>
            </a:extLst>
          </p:cNvPr>
          <p:cNvSpPr txBox="1"/>
          <p:nvPr/>
        </p:nvSpPr>
        <p:spPr>
          <a:xfrm>
            <a:off x="400050" y="342901"/>
            <a:ext cx="9105900" cy="235180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bg1"/>
                </a:solidFill>
                <a:effectLst/>
              </a:rPr>
              <a:t>段差あり</a:t>
            </a:r>
            <a:endParaRPr lang="en-US" altLang="zh-TW" sz="8800" dirty="0">
              <a:ln w="38100"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D11A9D8C-BA66-B8EA-6A81-2C62BF36EC94}"/>
              </a:ext>
            </a:extLst>
          </p:cNvPr>
          <p:cNvSpPr txBox="1"/>
          <p:nvPr/>
        </p:nvSpPr>
        <p:spPr>
          <a:xfrm>
            <a:off x="438150" y="3829050"/>
            <a:ext cx="3072062" cy="1875956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足元</a:t>
            </a:r>
            <a:endParaRPr lang="en-US" altLang="zh-TW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638B10A3-5D44-CA88-7165-CC07B4BED2DD}"/>
              </a:ext>
            </a:extLst>
          </p:cNvPr>
          <p:cNvSpPr txBox="1"/>
          <p:nvPr/>
        </p:nvSpPr>
        <p:spPr>
          <a:xfrm>
            <a:off x="6416700" y="3829050"/>
            <a:ext cx="3072062" cy="1875956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注意</a:t>
            </a:r>
            <a:endParaRPr lang="en-US" altLang="zh-TW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6CB87AD2-8A8F-2D8B-7385-E7515B3E677A}"/>
              </a:ext>
            </a:extLst>
          </p:cNvPr>
          <p:cNvGrpSpPr/>
          <p:nvPr/>
        </p:nvGrpSpPr>
        <p:grpSpPr>
          <a:xfrm>
            <a:off x="3409951" y="3805948"/>
            <a:ext cx="3086098" cy="2697446"/>
            <a:chOff x="3027419" y="2968757"/>
            <a:chExt cx="3851161" cy="3366161"/>
          </a:xfrm>
        </p:grpSpPr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4A168F75-32AC-2EF7-1B09-26E811F628AF}"/>
                </a:ext>
              </a:extLst>
            </p:cNvPr>
            <p:cNvGrpSpPr/>
            <p:nvPr/>
          </p:nvGrpSpPr>
          <p:grpSpPr>
            <a:xfrm>
              <a:off x="3027419" y="2968757"/>
              <a:ext cx="3851161" cy="3366161"/>
              <a:chOff x="9544210" y="4418664"/>
              <a:chExt cx="1645216" cy="1438024"/>
            </a:xfrm>
          </p:grpSpPr>
          <p:sp>
            <p:nvSpPr>
              <p:cNvPr id="30" name="二等辺三角形 1">
                <a:extLst>
                  <a:ext uri="{FF2B5EF4-FFF2-40B4-BE49-F238E27FC236}">
                    <a16:creationId xmlns:a16="http://schemas.microsoft.com/office/drawing/2014/main" id="{B46F10FE-3B42-DFB7-0032-2F18068C241E}"/>
                  </a:ext>
                </a:extLst>
              </p:cNvPr>
              <p:cNvSpPr/>
              <p:nvPr/>
            </p:nvSpPr>
            <p:spPr bwMode="auto">
              <a:xfrm>
                <a:off x="9544210" y="4418664"/>
                <a:ext cx="1645216" cy="1438024"/>
              </a:xfrm>
              <a:custGeom>
                <a:avLst/>
                <a:gdLst>
                  <a:gd name="connsiteX0" fmla="*/ 0 w 4072052"/>
                  <a:gd name="connsiteY0" fmla="*/ 3510390 h 3510390"/>
                  <a:gd name="connsiteX1" fmla="*/ 2036026 w 4072052"/>
                  <a:gd name="connsiteY1" fmla="*/ 0 h 3510390"/>
                  <a:gd name="connsiteX2" fmla="*/ 4072052 w 4072052"/>
                  <a:gd name="connsiteY2" fmla="*/ 3510390 h 3510390"/>
                  <a:gd name="connsiteX3" fmla="*/ 0 w 4072052"/>
                  <a:gd name="connsiteY3" fmla="*/ 3510390 h 3510390"/>
                  <a:gd name="connsiteX0" fmla="*/ 0 w 4072052"/>
                  <a:gd name="connsiteY0" fmla="*/ 3510390 h 3510390"/>
                  <a:gd name="connsiteX1" fmla="*/ 138605 w 4072052"/>
                  <a:gd name="connsiteY1" fmla="*/ 3268865 h 3510390"/>
                  <a:gd name="connsiteX2" fmla="*/ 2036026 w 4072052"/>
                  <a:gd name="connsiteY2" fmla="*/ 0 h 3510390"/>
                  <a:gd name="connsiteX3" fmla="*/ 4072052 w 4072052"/>
                  <a:gd name="connsiteY3" fmla="*/ 3510390 h 3510390"/>
                  <a:gd name="connsiteX4" fmla="*/ 0 w 4072052"/>
                  <a:gd name="connsiteY4" fmla="*/ 3510390 h 3510390"/>
                  <a:gd name="connsiteX0" fmla="*/ 0 w 4072052"/>
                  <a:gd name="connsiteY0" fmla="*/ 3510390 h 3510390"/>
                  <a:gd name="connsiteX1" fmla="*/ 138605 w 4072052"/>
                  <a:gd name="connsiteY1" fmla="*/ 3268865 h 3510390"/>
                  <a:gd name="connsiteX2" fmla="*/ 2036026 w 4072052"/>
                  <a:gd name="connsiteY2" fmla="*/ 0 h 3510390"/>
                  <a:gd name="connsiteX3" fmla="*/ 4072052 w 4072052"/>
                  <a:gd name="connsiteY3" fmla="*/ 3510390 h 3510390"/>
                  <a:gd name="connsiteX4" fmla="*/ 268145 w 4072052"/>
                  <a:gd name="connsiteY4" fmla="*/ 3510165 h 3510390"/>
                  <a:gd name="connsiteX5" fmla="*/ 0 w 4072052"/>
                  <a:gd name="connsiteY5" fmla="*/ 3510390 h 3510390"/>
                  <a:gd name="connsiteX0" fmla="*/ 0 w 3942512"/>
                  <a:gd name="connsiteY0" fmla="*/ 3426570 h 3510390"/>
                  <a:gd name="connsiteX1" fmla="*/ 9065 w 3942512"/>
                  <a:gd name="connsiteY1" fmla="*/ 3268865 h 3510390"/>
                  <a:gd name="connsiteX2" fmla="*/ 1906486 w 3942512"/>
                  <a:gd name="connsiteY2" fmla="*/ 0 h 3510390"/>
                  <a:gd name="connsiteX3" fmla="*/ 3942512 w 3942512"/>
                  <a:gd name="connsiteY3" fmla="*/ 3510390 h 3510390"/>
                  <a:gd name="connsiteX4" fmla="*/ 138605 w 3942512"/>
                  <a:gd name="connsiteY4" fmla="*/ 3510165 h 3510390"/>
                  <a:gd name="connsiteX5" fmla="*/ 0 w 3942512"/>
                  <a:gd name="connsiteY5" fmla="*/ 3426570 h 3510390"/>
                  <a:gd name="connsiteX0" fmla="*/ 0 w 3942512"/>
                  <a:gd name="connsiteY0" fmla="*/ 3426570 h 3510390"/>
                  <a:gd name="connsiteX1" fmla="*/ 9065 w 3942512"/>
                  <a:gd name="connsiteY1" fmla="*/ 3268865 h 3510390"/>
                  <a:gd name="connsiteX2" fmla="*/ 1906486 w 3942512"/>
                  <a:gd name="connsiteY2" fmla="*/ 0 h 3510390"/>
                  <a:gd name="connsiteX3" fmla="*/ 3942512 w 3942512"/>
                  <a:gd name="connsiteY3" fmla="*/ 3510390 h 3510390"/>
                  <a:gd name="connsiteX4" fmla="*/ 138605 w 3942512"/>
                  <a:gd name="connsiteY4" fmla="*/ 3510165 h 3510390"/>
                  <a:gd name="connsiteX5" fmla="*/ 0 w 3942512"/>
                  <a:gd name="connsiteY5" fmla="*/ 3426570 h 3510390"/>
                  <a:gd name="connsiteX0" fmla="*/ 6634 w 3949146"/>
                  <a:gd name="connsiteY0" fmla="*/ 3426570 h 3510390"/>
                  <a:gd name="connsiteX1" fmla="*/ 15699 w 3949146"/>
                  <a:gd name="connsiteY1" fmla="*/ 3268865 h 3510390"/>
                  <a:gd name="connsiteX2" fmla="*/ 1913120 w 3949146"/>
                  <a:gd name="connsiteY2" fmla="*/ 0 h 3510390"/>
                  <a:gd name="connsiteX3" fmla="*/ 3949146 w 3949146"/>
                  <a:gd name="connsiteY3" fmla="*/ 3510390 h 3510390"/>
                  <a:gd name="connsiteX4" fmla="*/ 145239 w 3949146"/>
                  <a:gd name="connsiteY4" fmla="*/ 3510165 h 3510390"/>
                  <a:gd name="connsiteX5" fmla="*/ 6634 w 3949146"/>
                  <a:gd name="connsiteY5" fmla="*/ 3426570 h 3510390"/>
                  <a:gd name="connsiteX0" fmla="*/ 15630 w 3958142"/>
                  <a:gd name="connsiteY0" fmla="*/ 3426570 h 3510390"/>
                  <a:gd name="connsiteX1" fmla="*/ 24695 w 3958142"/>
                  <a:gd name="connsiteY1" fmla="*/ 3268865 h 3510390"/>
                  <a:gd name="connsiteX2" fmla="*/ 1922116 w 3958142"/>
                  <a:gd name="connsiteY2" fmla="*/ 0 h 3510390"/>
                  <a:gd name="connsiteX3" fmla="*/ 3958142 w 3958142"/>
                  <a:gd name="connsiteY3" fmla="*/ 3510390 h 3510390"/>
                  <a:gd name="connsiteX4" fmla="*/ 154235 w 3958142"/>
                  <a:gd name="connsiteY4" fmla="*/ 3510165 h 3510390"/>
                  <a:gd name="connsiteX5" fmla="*/ 15630 w 3958142"/>
                  <a:gd name="connsiteY5" fmla="*/ 3426570 h 3510390"/>
                  <a:gd name="connsiteX0" fmla="*/ 15630 w 3958142"/>
                  <a:gd name="connsiteY0" fmla="*/ 3426570 h 3510390"/>
                  <a:gd name="connsiteX1" fmla="*/ 24695 w 3958142"/>
                  <a:gd name="connsiteY1" fmla="*/ 3268865 h 3510390"/>
                  <a:gd name="connsiteX2" fmla="*/ 1922116 w 3958142"/>
                  <a:gd name="connsiteY2" fmla="*/ 0 h 3510390"/>
                  <a:gd name="connsiteX3" fmla="*/ 3958142 w 3958142"/>
                  <a:gd name="connsiteY3" fmla="*/ 3510390 h 3510390"/>
                  <a:gd name="connsiteX4" fmla="*/ 154235 w 3958142"/>
                  <a:gd name="connsiteY4" fmla="*/ 3510165 h 3510390"/>
                  <a:gd name="connsiteX5" fmla="*/ 15630 w 3958142"/>
                  <a:gd name="connsiteY5" fmla="*/ 3426570 h 3510390"/>
                  <a:gd name="connsiteX0" fmla="*/ 15630 w 3958142"/>
                  <a:gd name="connsiteY0" fmla="*/ 3426570 h 3510390"/>
                  <a:gd name="connsiteX1" fmla="*/ 24695 w 3958142"/>
                  <a:gd name="connsiteY1" fmla="*/ 3268865 h 3510390"/>
                  <a:gd name="connsiteX2" fmla="*/ 1922116 w 3958142"/>
                  <a:gd name="connsiteY2" fmla="*/ 0 h 3510390"/>
                  <a:gd name="connsiteX3" fmla="*/ 3958142 w 3958142"/>
                  <a:gd name="connsiteY3" fmla="*/ 3510390 h 3510390"/>
                  <a:gd name="connsiteX4" fmla="*/ 3686740 w 3958142"/>
                  <a:gd name="connsiteY4" fmla="*/ 3508260 h 3510390"/>
                  <a:gd name="connsiteX5" fmla="*/ 154235 w 3958142"/>
                  <a:gd name="connsiteY5" fmla="*/ 3510165 h 3510390"/>
                  <a:gd name="connsiteX6" fmla="*/ 15630 w 3958142"/>
                  <a:gd name="connsiteY6" fmla="*/ 3426570 h 3510390"/>
                  <a:gd name="connsiteX0" fmla="*/ 15630 w 3958142"/>
                  <a:gd name="connsiteY0" fmla="*/ 3426570 h 3510390"/>
                  <a:gd name="connsiteX1" fmla="*/ 24695 w 3958142"/>
                  <a:gd name="connsiteY1" fmla="*/ 3268865 h 3510390"/>
                  <a:gd name="connsiteX2" fmla="*/ 1922116 w 3958142"/>
                  <a:gd name="connsiteY2" fmla="*/ 0 h 3510390"/>
                  <a:gd name="connsiteX3" fmla="*/ 3821995 w 3958142"/>
                  <a:gd name="connsiteY3" fmla="*/ 3281565 h 3510390"/>
                  <a:gd name="connsiteX4" fmla="*/ 3958142 w 3958142"/>
                  <a:gd name="connsiteY4" fmla="*/ 3510390 h 3510390"/>
                  <a:gd name="connsiteX5" fmla="*/ 3686740 w 3958142"/>
                  <a:gd name="connsiteY5" fmla="*/ 3508260 h 3510390"/>
                  <a:gd name="connsiteX6" fmla="*/ 154235 w 3958142"/>
                  <a:gd name="connsiteY6" fmla="*/ 3510165 h 3510390"/>
                  <a:gd name="connsiteX7" fmla="*/ 15630 w 3958142"/>
                  <a:gd name="connsiteY7" fmla="*/ 3426570 h 3510390"/>
                  <a:gd name="connsiteX0" fmla="*/ 15630 w 3821995"/>
                  <a:gd name="connsiteY0" fmla="*/ 3426570 h 3510165"/>
                  <a:gd name="connsiteX1" fmla="*/ 24695 w 3821995"/>
                  <a:gd name="connsiteY1" fmla="*/ 3268865 h 3510165"/>
                  <a:gd name="connsiteX2" fmla="*/ 1922116 w 3821995"/>
                  <a:gd name="connsiteY2" fmla="*/ 0 h 3510165"/>
                  <a:gd name="connsiteX3" fmla="*/ 3821995 w 3821995"/>
                  <a:gd name="connsiteY3" fmla="*/ 3281565 h 3510165"/>
                  <a:gd name="connsiteX4" fmla="*/ 3820982 w 3821995"/>
                  <a:gd name="connsiteY4" fmla="*/ 3443715 h 3510165"/>
                  <a:gd name="connsiteX5" fmla="*/ 3686740 w 3821995"/>
                  <a:gd name="connsiteY5" fmla="*/ 3508260 h 3510165"/>
                  <a:gd name="connsiteX6" fmla="*/ 154235 w 3821995"/>
                  <a:gd name="connsiteY6" fmla="*/ 3510165 h 3510165"/>
                  <a:gd name="connsiteX7" fmla="*/ 15630 w 3821995"/>
                  <a:gd name="connsiteY7" fmla="*/ 3426570 h 3510165"/>
                  <a:gd name="connsiteX0" fmla="*/ 15630 w 3821995"/>
                  <a:gd name="connsiteY0" fmla="*/ 3426570 h 3510165"/>
                  <a:gd name="connsiteX1" fmla="*/ 24695 w 3821995"/>
                  <a:gd name="connsiteY1" fmla="*/ 3268865 h 3510165"/>
                  <a:gd name="connsiteX2" fmla="*/ 1922116 w 3821995"/>
                  <a:gd name="connsiteY2" fmla="*/ 0 h 3510165"/>
                  <a:gd name="connsiteX3" fmla="*/ 3821995 w 3821995"/>
                  <a:gd name="connsiteY3" fmla="*/ 3281565 h 3510165"/>
                  <a:gd name="connsiteX4" fmla="*/ 3820982 w 3821995"/>
                  <a:gd name="connsiteY4" fmla="*/ 3443715 h 3510165"/>
                  <a:gd name="connsiteX5" fmla="*/ 3686740 w 3821995"/>
                  <a:gd name="connsiteY5" fmla="*/ 3508260 h 3510165"/>
                  <a:gd name="connsiteX6" fmla="*/ 154235 w 3821995"/>
                  <a:gd name="connsiteY6" fmla="*/ 3510165 h 3510165"/>
                  <a:gd name="connsiteX7" fmla="*/ 15630 w 3821995"/>
                  <a:gd name="connsiteY7" fmla="*/ 3426570 h 3510165"/>
                  <a:gd name="connsiteX0" fmla="*/ 15630 w 3834869"/>
                  <a:gd name="connsiteY0" fmla="*/ 3426570 h 3510165"/>
                  <a:gd name="connsiteX1" fmla="*/ 24695 w 3834869"/>
                  <a:gd name="connsiteY1" fmla="*/ 3268865 h 3510165"/>
                  <a:gd name="connsiteX2" fmla="*/ 1922116 w 3834869"/>
                  <a:gd name="connsiteY2" fmla="*/ 0 h 3510165"/>
                  <a:gd name="connsiteX3" fmla="*/ 3821995 w 3834869"/>
                  <a:gd name="connsiteY3" fmla="*/ 3281565 h 3510165"/>
                  <a:gd name="connsiteX4" fmla="*/ 3820982 w 3834869"/>
                  <a:gd name="connsiteY4" fmla="*/ 3443715 h 3510165"/>
                  <a:gd name="connsiteX5" fmla="*/ 3686740 w 3834869"/>
                  <a:gd name="connsiteY5" fmla="*/ 3508260 h 3510165"/>
                  <a:gd name="connsiteX6" fmla="*/ 154235 w 3834869"/>
                  <a:gd name="connsiteY6" fmla="*/ 3510165 h 3510165"/>
                  <a:gd name="connsiteX7" fmla="*/ 15630 w 3834869"/>
                  <a:gd name="connsiteY7" fmla="*/ 3426570 h 3510165"/>
                  <a:gd name="connsiteX0" fmla="*/ 15630 w 3834869"/>
                  <a:gd name="connsiteY0" fmla="*/ 3426570 h 3510165"/>
                  <a:gd name="connsiteX1" fmla="*/ 24695 w 3834869"/>
                  <a:gd name="connsiteY1" fmla="*/ 3268865 h 3510165"/>
                  <a:gd name="connsiteX2" fmla="*/ 1922116 w 3834869"/>
                  <a:gd name="connsiteY2" fmla="*/ 0 h 3510165"/>
                  <a:gd name="connsiteX3" fmla="*/ 3821995 w 3834869"/>
                  <a:gd name="connsiteY3" fmla="*/ 3281565 h 3510165"/>
                  <a:gd name="connsiteX4" fmla="*/ 3820982 w 3834869"/>
                  <a:gd name="connsiteY4" fmla="*/ 3443715 h 3510165"/>
                  <a:gd name="connsiteX5" fmla="*/ 3686740 w 3834869"/>
                  <a:gd name="connsiteY5" fmla="*/ 3508260 h 3510165"/>
                  <a:gd name="connsiteX6" fmla="*/ 154235 w 3834869"/>
                  <a:gd name="connsiteY6" fmla="*/ 3510165 h 3510165"/>
                  <a:gd name="connsiteX7" fmla="*/ 15630 w 3834869"/>
                  <a:gd name="connsiteY7" fmla="*/ 3426570 h 3510165"/>
                  <a:gd name="connsiteX0" fmla="*/ 15630 w 3841559"/>
                  <a:gd name="connsiteY0" fmla="*/ 3426570 h 3510165"/>
                  <a:gd name="connsiteX1" fmla="*/ 24695 w 3841559"/>
                  <a:gd name="connsiteY1" fmla="*/ 3268865 h 3510165"/>
                  <a:gd name="connsiteX2" fmla="*/ 1922116 w 3841559"/>
                  <a:gd name="connsiteY2" fmla="*/ 0 h 3510165"/>
                  <a:gd name="connsiteX3" fmla="*/ 3821995 w 3841559"/>
                  <a:gd name="connsiteY3" fmla="*/ 3281565 h 3510165"/>
                  <a:gd name="connsiteX4" fmla="*/ 3820982 w 3841559"/>
                  <a:gd name="connsiteY4" fmla="*/ 3443715 h 3510165"/>
                  <a:gd name="connsiteX5" fmla="*/ 3686740 w 3841559"/>
                  <a:gd name="connsiteY5" fmla="*/ 3508260 h 3510165"/>
                  <a:gd name="connsiteX6" fmla="*/ 154235 w 3841559"/>
                  <a:gd name="connsiteY6" fmla="*/ 3510165 h 3510165"/>
                  <a:gd name="connsiteX7" fmla="*/ 15630 w 3841559"/>
                  <a:gd name="connsiteY7" fmla="*/ 3426570 h 3510165"/>
                  <a:gd name="connsiteX0" fmla="*/ 15630 w 3841559"/>
                  <a:gd name="connsiteY0" fmla="*/ 3426570 h 3510165"/>
                  <a:gd name="connsiteX1" fmla="*/ 24695 w 3841559"/>
                  <a:gd name="connsiteY1" fmla="*/ 3268865 h 3510165"/>
                  <a:gd name="connsiteX2" fmla="*/ 1785551 w 3841559"/>
                  <a:gd name="connsiteY2" fmla="*/ 239281 h 3510165"/>
                  <a:gd name="connsiteX3" fmla="*/ 1922116 w 3841559"/>
                  <a:gd name="connsiteY3" fmla="*/ 0 h 3510165"/>
                  <a:gd name="connsiteX4" fmla="*/ 3821995 w 3841559"/>
                  <a:gd name="connsiteY4" fmla="*/ 3281565 h 3510165"/>
                  <a:gd name="connsiteX5" fmla="*/ 3820982 w 3841559"/>
                  <a:gd name="connsiteY5" fmla="*/ 3443715 h 3510165"/>
                  <a:gd name="connsiteX6" fmla="*/ 3686740 w 3841559"/>
                  <a:gd name="connsiteY6" fmla="*/ 3508260 h 3510165"/>
                  <a:gd name="connsiteX7" fmla="*/ 154235 w 3841559"/>
                  <a:gd name="connsiteY7" fmla="*/ 3510165 h 3510165"/>
                  <a:gd name="connsiteX8" fmla="*/ 15630 w 3841559"/>
                  <a:gd name="connsiteY8" fmla="*/ 3426570 h 3510165"/>
                  <a:gd name="connsiteX0" fmla="*/ 15630 w 3841559"/>
                  <a:gd name="connsiteY0" fmla="*/ 3426570 h 3510165"/>
                  <a:gd name="connsiteX1" fmla="*/ 24695 w 3841559"/>
                  <a:gd name="connsiteY1" fmla="*/ 3268865 h 3510165"/>
                  <a:gd name="connsiteX2" fmla="*/ 1785551 w 3841559"/>
                  <a:gd name="connsiteY2" fmla="*/ 239281 h 3510165"/>
                  <a:gd name="connsiteX3" fmla="*/ 1922116 w 3841559"/>
                  <a:gd name="connsiteY3" fmla="*/ 0 h 3510165"/>
                  <a:gd name="connsiteX4" fmla="*/ 2063681 w 3841559"/>
                  <a:gd name="connsiteY4" fmla="*/ 243091 h 3510165"/>
                  <a:gd name="connsiteX5" fmla="*/ 3821995 w 3841559"/>
                  <a:gd name="connsiteY5" fmla="*/ 3281565 h 3510165"/>
                  <a:gd name="connsiteX6" fmla="*/ 3820982 w 3841559"/>
                  <a:gd name="connsiteY6" fmla="*/ 3443715 h 3510165"/>
                  <a:gd name="connsiteX7" fmla="*/ 3686740 w 3841559"/>
                  <a:gd name="connsiteY7" fmla="*/ 3508260 h 3510165"/>
                  <a:gd name="connsiteX8" fmla="*/ 154235 w 3841559"/>
                  <a:gd name="connsiteY8" fmla="*/ 3510165 h 3510165"/>
                  <a:gd name="connsiteX9" fmla="*/ 15630 w 3841559"/>
                  <a:gd name="connsiteY9" fmla="*/ 3426570 h 3510165"/>
                  <a:gd name="connsiteX0" fmla="*/ 15630 w 3841559"/>
                  <a:gd name="connsiteY0" fmla="*/ 3274170 h 3357765"/>
                  <a:gd name="connsiteX1" fmla="*/ 24695 w 3841559"/>
                  <a:gd name="connsiteY1" fmla="*/ 3116465 h 3357765"/>
                  <a:gd name="connsiteX2" fmla="*/ 1785551 w 3841559"/>
                  <a:gd name="connsiteY2" fmla="*/ 86881 h 3357765"/>
                  <a:gd name="connsiteX3" fmla="*/ 1918306 w 3841559"/>
                  <a:gd name="connsiteY3" fmla="*/ 0 h 3357765"/>
                  <a:gd name="connsiteX4" fmla="*/ 2063681 w 3841559"/>
                  <a:gd name="connsiteY4" fmla="*/ 90691 h 3357765"/>
                  <a:gd name="connsiteX5" fmla="*/ 3821995 w 3841559"/>
                  <a:gd name="connsiteY5" fmla="*/ 3129165 h 3357765"/>
                  <a:gd name="connsiteX6" fmla="*/ 3820982 w 3841559"/>
                  <a:gd name="connsiteY6" fmla="*/ 3291315 h 3357765"/>
                  <a:gd name="connsiteX7" fmla="*/ 3686740 w 3841559"/>
                  <a:gd name="connsiteY7" fmla="*/ 3355860 h 3357765"/>
                  <a:gd name="connsiteX8" fmla="*/ 154235 w 3841559"/>
                  <a:gd name="connsiteY8" fmla="*/ 3357765 h 3357765"/>
                  <a:gd name="connsiteX9" fmla="*/ 15630 w 3841559"/>
                  <a:gd name="connsiteY9" fmla="*/ 3274170 h 3357765"/>
                  <a:gd name="connsiteX0" fmla="*/ 15630 w 3841559"/>
                  <a:gd name="connsiteY0" fmla="*/ 3274170 h 3357765"/>
                  <a:gd name="connsiteX1" fmla="*/ 24695 w 3841559"/>
                  <a:gd name="connsiteY1" fmla="*/ 3116465 h 3357765"/>
                  <a:gd name="connsiteX2" fmla="*/ 1785551 w 3841559"/>
                  <a:gd name="connsiteY2" fmla="*/ 86881 h 3357765"/>
                  <a:gd name="connsiteX3" fmla="*/ 1918306 w 3841559"/>
                  <a:gd name="connsiteY3" fmla="*/ 0 h 3357765"/>
                  <a:gd name="connsiteX4" fmla="*/ 2063681 w 3841559"/>
                  <a:gd name="connsiteY4" fmla="*/ 90691 h 3357765"/>
                  <a:gd name="connsiteX5" fmla="*/ 3821995 w 3841559"/>
                  <a:gd name="connsiteY5" fmla="*/ 3129165 h 3357765"/>
                  <a:gd name="connsiteX6" fmla="*/ 3820982 w 3841559"/>
                  <a:gd name="connsiteY6" fmla="*/ 3291315 h 3357765"/>
                  <a:gd name="connsiteX7" fmla="*/ 3686740 w 3841559"/>
                  <a:gd name="connsiteY7" fmla="*/ 3355860 h 3357765"/>
                  <a:gd name="connsiteX8" fmla="*/ 154235 w 3841559"/>
                  <a:gd name="connsiteY8" fmla="*/ 3357765 h 3357765"/>
                  <a:gd name="connsiteX9" fmla="*/ 15630 w 3841559"/>
                  <a:gd name="connsiteY9" fmla="*/ 3274170 h 3357765"/>
                  <a:gd name="connsiteX0" fmla="*/ 15630 w 3841559"/>
                  <a:gd name="connsiteY0" fmla="*/ 3274170 h 3357765"/>
                  <a:gd name="connsiteX1" fmla="*/ 24695 w 3841559"/>
                  <a:gd name="connsiteY1" fmla="*/ 3116465 h 3357765"/>
                  <a:gd name="connsiteX2" fmla="*/ 1785551 w 3841559"/>
                  <a:gd name="connsiteY2" fmla="*/ 86881 h 3357765"/>
                  <a:gd name="connsiteX3" fmla="*/ 1918306 w 3841559"/>
                  <a:gd name="connsiteY3" fmla="*/ 0 h 3357765"/>
                  <a:gd name="connsiteX4" fmla="*/ 2063681 w 3841559"/>
                  <a:gd name="connsiteY4" fmla="*/ 90691 h 3357765"/>
                  <a:gd name="connsiteX5" fmla="*/ 3821995 w 3841559"/>
                  <a:gd name="connsiteY5" fmla="*/ 3129165 h 3357765"/>
                  <a:gd name="connsiteX6" fmla="*/ 3820982 w 3841559"/>
                  <a:gd name="connsiteY6" fmla="*/ 3291315 h 3357765"/>
                  <a:gd name="connsiteX7" fmla="*/ 3686740 w 3841559"/>
                  <a:gd name="connsiteY7" fmla="*/ 3355860 h 3357765"/>
                  <a:gd name="connsiteX8" fmla="*/ 154235 w 3841559"/>
                  <a:gd name="connsiteY8" fmla="*/ 3357765 h 3357765"/>
                  <a:gd name="connsiteX9" fmla="*/ 15630 w 3841559"/>
                  <a:gd name="connsiteY9" fmla="*/ 3274170 h 3357765"/>
                  <a:gd name="connsiteX0" fmla="*/ 15630 w 3841559"/>
                  <a:gd name="connsiteY0" fmla="*/ 3274170 h 3357765"/>
                  <a:gd name="connsiteX1" fmla="*/ 24695 w 3841559"/>
                  <a:gd name="connsiteY1" fmla="*/ 3116465 h 3357765"/>
                  <a:gd name="connsiteX2" fmla="*/ 1785551 w 3841559"/>
                  <a:gd name="connsiteY2" fmla="*/ 86881 h 3357765"/>
                  <a:gd name="connsiteX3" fmla="*/ 1918306 w 3841559"/>
                  <a:gd name="connsiteY3" fmla="*/ 0 h 3357765"/>
                  <a:gd name="connsiteX4" fmla="*/ 2063681 w 3841559"/>
                  <a:gd name="connsiteY4" fmla="*/ 90691 h 3357765"/>
                  <a:gd name="connsiteX5" fmla="*/ 3821995 w 3841559"/>
                  <a:gd name="connsiteY5" fmla="*/ 3129165 h 3357765"/>
                  <a:gd name="connsiteX6" fmla="*/ 3820982 w 3841559"/>
                  <a:gd name="connsiteY6" fmla="*/ 3291315 h 3357765"/>
                  <a:gd name="connsiteX7" fmla="*/ 3686740 w 3841559"/>
                  <a:gd name="connsiteY7" fmla="*/ 3355860 h 3357765"/>
                  <a:gd name="connsiteX8" fmla="*/ 154235 w 3841559"/>
                  <a:gd name="connsiteY8" fmla="*/ 3357765 h 3357765"/>
                  <a:gd name="connsiteX9" fmla="*/ 15630 w 3841559"/>
                  <a:gd name="connsiteY9" fmla="*/ 3274170 h 3357765"/>
                  <a:gd name="connsiteX0" fmla="*/ 15630 w 3841559"/>
                  <a:gd name="connsiteY0" fmla="*/ 3274170 h 3357765"/>
                  <a:gd name="connsiteX1" fmla="*/ 24695 w 3841559"/>
                  <a:gd name="connsiteY1" fmla="*/ 3116465 h 3357765"/>
                  <a:gd name="connsiteX2" fmla="*/ 1785551 w 3841559"/>
                  <a:gd name="connsiteY2" fmla="*/ 86881 h 3357765"/>
                  <a:gd name="connsiteX3" fmla="*/ 1918306 w 3841559"/>
                  <a:gd name="connsiteY3" fmla="*/ 0 h 3357765"/>
                  <a:gd name="connsiteX4" fmla="*/ 2063681 w 3841559"/>
                  <a:gd name="connsiteY4" fmla="*/ 90691 h 3357765"/>
                  <a:gd name="connsiteX5" fmla="*/ 3821995 w 3841559"/>
                  <a:gd name="connsiteY5" fmla="*/ 3129165 h 3357765"/>
                  <a:gd name="connsiteX6" fmla="*/ 3820982 w 3841559"/>
                  <a:gd name="connsiteY6" fmla="*/ 3291315 h 3357765"/>
                  <a:gd name="connsiteX7" fmla="*/ 3686740 w 3841559"/>
                  <a:gd name="connsiteY7" fmla="*/ 3355860 h 3357765"/>
                  <a:gd name="connsiteX8" fmla="*/ 154235 w 3841559"/>
                  <a:gd name="connsiteY8" fmla="*/ 3357765 h 3357765"/>
                  <a:gd name="connsiteX9" fmla="*/ 15630 w 3841559"/>
                  <a:gd name="connsiteY9" fmla="*/ 3274170 h 3357765"/>
                  <a:gd name="connsiteX0" fmla="*/ 15630 w 3841559"/>
                  <a:gd name="connsiteY0" fmla="*/ 3274171 h 3357766"/>
                  <a:gd name="connsiteX1" fmla="*/ 24695 w 3841559"/>
                  <a:gd name="connsiteY1" fmla="*/ 3116466 h 3357766"/>
                  <a:gd name="connsiteX2" fmla="*/ 1785551 w 3841559"/>
                  <a:gd name="connsiteY2" fmla="*/ 86882 h 3357766"/>
                  <a:gd name="connsiteX3" fmla="*/ 1918306 w 3841559"/>
                  <a:gd name="connsiteY3" fmla="*/ 1 h 3357766"/>
                  <a:gd name="connsiteX4" fmla="*/ 2063681 w 3841559"/>
                  <a:gd name="connsiteY4" fmla="*/ 90692 h 3357766"/>
                  <a:gd name="connsiteX5" fmla="*/ 3821995 w 3841559"/>
                  <a:gd name="connsiteY5" fmla="*/ 3129166 h 3357766"/>
                  <a:gd name="connsiteX6" fmla="*/ 3820982 w 3841559"/>
                  <a:gd name="connsiteY6" fmla="*/ 3291316 h 3357766"/>
                  <a:gd name="connsiteX7" fmla="*/ 3686740 w 3841559"/>
                  <a:gd name="connsiteY7" fmla="*/ 3355861 h 3357766"/>
                  <a:gd name="connsiteX8" fmla="*/ 154235 w 3841559"/>
                  <a:gd name="connsiteY8" fmla="*/ 3357766 h 3357766"/>
                  <a:gd name="connsiteX9" fmla="*/ 15630 w 3841559"/>
                  <a:gd name="connsiteY9" fmla="*/ 3274171 h 3357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41559" h="3357766">
                    <a:moveTo>
                      <a:pt x="15630" y="3274171"/>
                    </a:moveTo>
                    <a:cubicBezTo>
                      <a:pt x="-6748" y="3221603"/>
                      <a:pt x="-6267" y="3169034"/>
                      <a:pt x="24695" y="3116466"/>
                    </a:cubicBezTo>
                    <a:lnTo>
                      <a:pt x="1785551" y="86882"/>
                    </a:lnTo>
                    <a:cubicBezTo>
                      <a:pt x="1814563" y="40777"/>
                      <a:pt x="1866434" y="386"/>
                      <a:pt x="1918306" y="1"/>
                    </a:cubicBezTo>
                    <a:cubicBezTo>
                      <a:pt x="1982004" y="-249"/>
                      <a:pt x="2036178" y="45222"/>
                      <a:pt x="2063681" y="90692"/>
                    </a:cubicBezTo>
                    <a:lnTo>
                      <a:pt x="3821995" y="3129166"/>
                    </a:lnTo>
                    <a:cubicBezTo>
                      <a:pt x="3844517" y="3185121"/>
                      <a:pt x="3851800" y="3248696"/>
                      <a:pt x="3820982" y="3291316"/>
                    </a:cubicBezTo>
                    <a:cubicBezTo>
                      <a:pt x="3795285" y="3331881"/>
                      <a:pt x="3739107" y="3359111"/>
                      <a:pt x="3686740" y="3355861"/>
                    </a:cubicBezTo>
                    <a:lnTo>
                      <a:pt x="154235" y="3357766"/>
                    </a:lnTo>
                    <a:cubicBezTo>
                      <a:pt x="95333" y="3357841"/>
                      <a:pt x="44052" y="3317276"/>
                      <a:pt x="15630" y="3274171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9A7A2F6E-241D-6B40-75BA-5FA179CF8AF5}"/>
                  </a:ext>
                </a:extLst>
              </p:cNvPr>
              <p:cNvSpPr/>
              <p:nvPr/>
            </p:nvSpPr>
            <p:spPr bwMode="auto">
              <a:xfrm>
                <a:off x="10192492" y="5532385"/>
                <a:ext cx="388528" cy="300376"/>
              </a:xfrm>
              <a:custGeom>
                <a:avLst/>
                <a:gdLst>
                  <a:gd name="connsiteX0" fmla="*/ 194264 w 388528"/>
                  <a:gd name="connsiteY0" fmla="*/ 0 h 300376"/>
                  <a:gd name="connsiteX1" fmla="*/ 231973 w 388528"/>
                  <a:gd name="connsiteY1" fmla="*/ 53531 h 300376"/>
                  <a:gd name="connsiteX2" fmla="*/ 291396 w 388528"/>
                  <a:gd name="connsiteY2" fmla="*/ 26026 h 300376"/>
                  <a:gd name="connsiteX3" fmla="*/ 297288 w 388528"/>
                  <a:gd name="connsiteY3" fmla="*/ 91240 h 300376"/>
                  <a:gd name="connsiteX4" fmla="*/ 362502 w 388528"/>
                  <a:gd name="connsiteY4" fmla="*/ 97132 h 300376"/>
                  <a:gd name="connsiteX5" fmla="*/ 334997 w 388528"/>
                  <a:gd name="connsiteY5" fmla="*/ 156555 h 300376"/>
                  <a:gd name="connsiteX6" fmla="*/ 388528 w 388528"/>
                  <a:gd name="connsiteY6" fmla="*/ 194264 h 300376"/>
                  <a:gd name="connsiteX7" fmla="*/ 334997 w 388528"/>
                  <a:gd name="connsiteY7" fmla="*/ 231973 h 300376"/>
                  <a:gd name="connsiteX8" fmla="*/ 362502 w 388528"/>
                  <a:gd name="connsiteY8" fmla="*/ 291396 h 300376"/>
                  <a:gd name="connsiteX9" fmla="*/ 297288 w 388528"/>
                  <a:gd name="connsiteY9" fmla="*/ 297288 h 300376"/>
                  <a:gd name="connsiteX10" fmla="*/ 297009 w 388528"/>
                  <a:gd name="connsiteY10" fmla="*/ 300376 h 300376"/>
                  <a:gd name="connsiteX11" fmla="*/ 91519 w 388528"/>
                  <a:gd name="connsiteY11" fmla="*/ 300376 h 300376"/>
                  <a:gd name="connsiteX12" fmla="*/ 91240 w 388528"/>
                  <a:gd name="connsiteY12" fmla="*/ 297288 h 300376"/>
                  <a:gd name="connsiteX13" fmla="*/ 26026 w 388528"/>
                  <a:gd name="connsiteY13" fmla="*/ 291396 h 300376"/>
                  <a:gd name="connsiteX14" fmla="*/ 53531 w 388528"/>
                  <a:gd name="connsiteY14" fmla="*/ 231973 h 300376"/>
                  <a:gd name="connsiteX15" fmla="*/ 0 w 388528"/>
                  <a:gd name="connsiteY15" fmla="*/ 194264 h 300376"/>
                  <a:gd name="connsiteX16" fmla="*/ 53531 w 388528"/>
                  <a:gd name="connsiteY16" fmla="*/ 156555 h 300376"/>
                  <a:gd name="connsiteX17" fmla="*/ 26026 w 388528"/>
                  <a:gd name="connsiteY17" fmla="*/ 97132 h 300376"/>
                  <a:gd name="connsiteX18" fmla="*/ 91240 w 388528"/>
                  <a:gd name="connsiteY18" fmla="*/ 91240 h 300376"/>
                  <a:gd name="connsiteX19" fmla="*/ 97132 w 388528"/>
                  <a:gd name="connsiteY19" fmla="*/ 26026 h 300376"/>
                  <a:gd name="connsiteX20" fmla="*/ 156555 w 388528"/>
                  <a:gd name="connsiteY20" fmla="*/ 53531 h 300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88528" h="300376">
                    <a:moveTo>
                      <a:pt x="194264" y="0"/>
                    </a:moveTo>
                    <a:lnTo>
                      <a:pt x="231973" y="53531"/>
                    </a:lnTo>
                    <a:lnTo>
                      <a:pt x="291396" y="26026"/>
                    </a:lnTo>
                    <a:lnTo>
                      <a:pt x="297288" y="91240"/>
                    </a:lnTo>
                    <a:lnTo>
                      <a:pt x="362502" y="97132"/>
                    </a:lnTo>
                    <a:lnTo>
                      <a:pt x="334997" y="156555"/>
                    </a:lnTo>
                    <a:lnTo>
                      <a:pt x="388528" y="194264"/>
                    </a:lnTo>
                    <a:lnTo>
                      <a:pt x="334997" y="231973"/>
                    </a:lnTo>
                    <a:lnTo>
                      <a:pt x="362502" y="291396"/>
                    </a:lnTo>
                    <a:lnTo>
                      <a:pt x="297288" y="297288"/>
                    </a:lnTo>
                    <a:lnTo>
                      <a:pt x="297009" y="300376"/>
                    </a:lnTo>
                    <a:lnTo>
                      <a:pt x="91519" y="300376"/>
                    </a:lnTo>
                    <a:lnTo>
                      <a:pt x="91240" y="297288"/>
                    </a:lnTo>
                    <a:lnTo>
                      <a:pt x="26026" y="291396"/>
                    </a:lnTo>
                    <a:lnTo>
                      <a:pt x="53531" y="231973"/>
                    </a:lnTo>
                    <a:lnTo>
                      <a:pt x="0" y="194264"/>
                    </a:lnTo>
                    <a:lnTo>
                      <a:pt x="53531" y="156555"/>
                    </a:lnTo>
                    <a:lnTo>
                      <a:pt x="26026" y="97132"/>
                    </a:lnTo>
                    <a:lnTo>
                      <a:pt x="91240" y="91240"/>
                    </a:lnTo>
                    <a:lnTo>
                      <a:pt x="97132" y="26026"/>
                    </a:lnTo>
                    <a:lnTo>
                      <a:pt x="156555" y="53531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33CC8C86-A771-D69E-2A7A-B9A1DD7A9402}"/>
                  </a:ext>
                </a:extLst>
              </p:cNvPr>
              <p:cNvSpPr/>
              <p:nvPr/>
            </p:nvSpPr>
            <p:spPr bwMode="auto">
              <a:xfrm rot="20700000">
                <a:off x="10153598" y="4702417"/>
                <a:ext cx="552328" cy="1088448"/>
              </a:xfrm>
              <a:custGeom>
                <a:avLst/>
                <a:gdLst>
                  <a:gd name="connsiteX0" fmla="*/ 532252 w 868497"/>
                  <a:gd name="connsiteY0" fmla="*/ 6450 h 1711508"/>
                  <a:gd name="connsiteX1" fmla="*/ 583837 w 868497"/>
                  <a:gd name="connsiteY1" fmla="*/ 24948 h 1711508"/>
                  <a:gd name="connsiteX2" fmla="*/ 751680 w 868497"/>
                  <a:gd name="connsiteY2" fmla="*/ 317462 h 1711508"/>
                  <a:gd name="connsiteX3" fmla="*/ 532251 w 868497"/>
                  <a:gd name="connsiteY3" fmla="*/ 628474 h 1711508"/>
                  <a:gd name="connsiteX4" fmla="*/ 528621 w 868497"/>
                  <a:gd name="connsiteY4" fmla="*/ 628897 h 1711508"/>
                  <a:gd name="connsiteX5" fmla="*/ 531471 w 868497"/>
                  <a:gd name="connsiteY5" fmla="*/ 647780 h 1711508"/>
                  <a:gd name="connsiteX6" fmla="*/ 532418 w 868497"/>
                  <a:gd name="connsiteY6" fmla="*/ 647971 h 1711508"/>
                  <a:gd name="connsiteX7" fmla="*/ 563997 w 868497"/>
                  <a:gd name="connsiteY7" fmla="*/ 667131 h 1711508"/>
                  <a:gd name="connsiteX8" fmla="*/ 569451 w 868497"/>
                  <a:gd name="connsiteY8" fmla="*/ 667849 h 1711508"/>
                  <a:gd name="connsiteX9" fmla="*/ 772225 w 868497"/>
                  <a:gd name="connsiteY9" fmla="*/ 784923 h 1711508"/>
                  <a:gd name="connsiteX10" fmla="*/ 788404 w 868497"/>
                  <a:gd name="connsiteY10" fmla="*/ 799193 h 1711508"/>
                  <a:gd name="connsiteX11" fmla="*/ 793801 w 868497"/>
                  <a:gd name="connsiteY11" fmla="*/ 810251 h 1711508"/>
                  <a:gd name="connsiteX12" fmla="*/ 797024 w 868497"/>
                  <a:gd name="connsiteY12" fmla="*/ 813906 h 1711508"/>
                  <a:gd name="connsiteX13" fmla="*/ 861210 w 868497"/>
                  <a:gd name="connsiteY13" fmla="*/ 925080 h 1711508"/>
                  <a:gd name="connsiteX14" fmla="*/ 841324 w 868497"/>
                  <a:gd name="connsiteY14" fmla="*/ 999293 h 1711508"/>
                  <a:gd name="connsiteX15" fmla="*/ 841325 w 868497"/>
                  <a:gd name="connsiteY15" fmla="*/ 999292 h 1711508"/>
                  <a:gd name="connsiteX16" fmla="*/ 767111 w 868497"/>
                  <a:gd name="connsiteY16" fmla="*/ 979407 h 1711508"/>
                  <a:gd name="connsiteX17" fmla="*/ 704781 w 868497"/>
                  <a:gd name="connsiteY17" fmla="*/ 871447 h 1711508"/>
                  <a:gd name="connsiteX18" fmla="*/ 614304 w 868497"/>
                  <a:gd name="connsiteY18" fmla="*/ 819210 h 1711508"/>
                  <a:gd name="connsiteX19" fmla="*/ 614303 w 868497"/>
                  <a:gd name="connsiteY19" fmla="*/ 1173525 h 1711508"/>
                  <a:gd name="connsiteX20" fmla="*/ 608176 w 868497"/>
                  <a:gd name="connsiteY20" fmla="*/ 1203873 h 1711508"/>
                  <a:gd name="connsiteX21" fmla="*/ 651822 w 868497"/>
                  <a:gd name="connsiteY21" fmla="*/ 1462166 h 1711508"/>
                  <a:gd name="connsiteX22" fmla="*/ 816386 w 868497"/>
                  <a:gd name="connsiteY22" fmla="*/ 1657188 h 1711508"/>
                  <a:gd name="connsiteX23" fmla="*/ 762066 w 868497"/>
                  <a:gd name="connsiteY23" fmla="*/ 1711508 h 1711508"/>
                  <a:gd name="connsiteX24" fmla="*/ 565904 w 868497"/>
                  <a:gd name="connsiteY24" fmla="*/ 1548084 h 1711508"/>
                  <a:gd name="connsiteX25" fmla="*/ 474682 w 868497"/>
                  <a:gd name="connsiteY25" fmla="*/ 1306477 h 1711508"/>
                  <a:gd name="connsiteX26" fmla="*/ 464660 w 868497"/>
                  <a:gd name="connsiteY26" fmla="*/ 1304454 h 1711508"/>
                  <a:gd name="connsiteX27" fmla="*/ 279115 w 868497"/>
                  <a:gd name="connsiteY27" fmla="*/ 1457902 h 1711508"/>
                  <a:gd name="connsiteX28" fmla="*/ 192503 w 868497"/>
                  <a:gd name="connsiteY28" fmla="*/ 1697930 h 1711508"/>
                  <a:gd name="connsiteX29" fmla="*/ 118301 w 868497"/>
                  <a:gd name="connsiteY29" fmla="*/ 1678047 h 1711508"/>
                  <a:gd name="connsiteX30" fmla="*/ 161749 w 868497"/>
                  <a:gd name="connsiteY30" fmla="*/ 1426454 h 1711508"/>
                  <a:gd name="connsiteX31" fmla="*/ 350652 w 868497"/>
                  <a:gd name="connsiteY31" fmla="*/ 1195784 h 1711508"/>
                  <a:gd name="connsiteX32" fmla="*/ 346158 w 868497"/>
                  <a:gd name="connsiteY32" fmla="*/ 1173524 h 1711508"/>
                  <a:gd name="connsiteX33" fmla="*/ 346158 w 868497"/>
                  <a:gd name="connsiteY33" fmla="*/ 840366 h 1711508"/>
                  <a:gd name="connsiteX34" fmla="*/ 235014 w 868497"/>
                  <a:gd name="connsiteY34" fmla="*/ 922736 h 1711508"/>
                  <a:gd name="connsiteX35" fmla="*/ 197875 w 868497"/>
                  <a:gd name="connsiteY35" fmla="*/ 932025 h 1711508"/>
                  <a:gd name="connsiteX36" fmla="*/ 195816 w 868497"/>
                  <a:gd name="connsiteY36" fmla="*/ 932878 h 1711508"/>
                  <a:gd name="connsiteX37" fmla="*/ 52168 w 868497"/>
                  <a:gd name="connsiteY37" fmla="*/ 932878 h 1711508"/>
                  <a:gd name="connsiteX38" fmla="*/ 0 w 868497"/>
                  <a:gd name="connsiteY38" fmla="*/ 880709 h 1711508"/>
                  <a:gd name="connsiteX39" fmla="*/ 52169 w 868497"/>
                  <a:gd name="connsiteY39" fmla="*/ 828540 h 1711508"/>
                  <a:gd name="connsiteX40" fmla="*/ 186880 w 868497"/>
                  <a:gd name="connsiteY40" fmla="*/ 828540 h 1711508"/>
                  <a:gd name="connsiteX41" fmla="*/ 370720 w 868497"/>
                  <a:gd name="connsiteY41" fmla="*/ 692295 h 1711508"/>
                  <a:gd name="connsiteX42" fmla="*/ 373566 w 868497"/>
                  <a:gd name="connsiteY42" fmla="*/ 691583 h 1711508"/>
                  <a:gd name="connsiteX43" fmla="*/ 394948 w 868497"/>
                  <a:gd name="connsiteY43" fmla="*/ 668051 h 1711508"/>
                  <a:gd name="connsiteX44" fmla="*/ 428044 w 868497"/>
                  <a:gd name="connsiteY44" fmla="*/ 647971 h 1711508"/>
                  <a:gd name="connsiteX45" fmla="*/ 430833 w 868497"/>
                  <a:gd name="connsiteY45" fmla="*/ 647408 h 1711508"/>
                  <a:gd name="connsiteX46" fmla="*/ 434219 w 868497"/>
                  <a:gd name="connsiteY46" fmla="*/ 624977 h 1711508"/>
                  <a:gd name="connsiteX47" fmla="*/ 369897 w 868497"/>
                  <a:gd name="connsiteY47" fmla="*/ 609976 h 1711508"/>
                  <a:gd name="connsiteX48" fmla="*/ 202054 w 868497"/>
                  <a:gd name="connsiteY48" fmla="*/ 317462 h 1711508"/>
                  <a:gd name="connsiteX49" fmla="*/ 476867 w 868497"/>
                  <a:gd name="connsiteY49" fmla="*/ 0 h 1711508"/>
                  <a:gd name="connsiteX50" fmla="*/ 532252 w 868497"/>
                  <a:gd name="connsiteY50" fmla="*/ 6450 h 1711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868497" h="1711508">
                    <a:moveTo>
                      <a:pt x="532252" y="6450"/>
                    </a:moveTo>
                    <a:cubicBezTo>
                      <a:pt x="550141" y="10679"/>
                      <a:pt x="567398" y="16916"/>
                      <a:pt x="583837" y="24948"/>
                    </a:cubicBezTo>
                    <a:cubicBezTo>
                      <a:pt x="682471" y="73141"/>
                      <a:pt x="751680" y="185965"/>
                      <a:pt x="751680" y="317462"/>
                    </a:cubicBezTo>
                    <a:cubicBezTo>
                      <a:pt x="751680" y="470875"/>
                      <a:pt x="657479" y="598872"/>
                      <a:pt x="532251" y="628474"/>
                    </a:cubicBezTo>
                    <a:lnTo>
                      <a:pt x="528621" y="628897"/>
                    </a:lnTo>
                    <a:lnTo>
                      <a:pt x="531471" y="647780"/>
                    </a:lnTo>
                    <a:lnTo>
                      <a:pt x="532418" y="647971"/>
                    </a:lnTo>
                    <a:lnTo>
                      <a:pt x="563997" y="667131"/>
                    </a:lnTo>
                    <a:lnTo>
                      <a:pt x="569451" y="667849"/>
                    </a:lnTo>
                    <a:cubicBezTo>
                      <a:pt x="637043" y="706873"/>
                      <a:pt x="704634" y="745898"/>
                      <a:pt x="772225" y="784923"/>
                    </a:cubicBezTo>
                    <a:cubicBezTo>
                      <a:pt x="778722" y="788673"/>
                      <a:pt x="784150" y="793562"/>
                      <a:pt x="788404" y="799193"/>
                    </a:cubicBezTo>
                    <a:lnTo>
                      <a:pt x="793801" y="810251"/>
                    </a:lnTo>
                    <a:lnTo>
                      <a:pt x="797024" y="813906"/>
                    </a:lnTo>
                    <a:cubicBezTo>
                      <a:pt x="818420" y="850964"/>
                      <a:pt x="839814" y="888022"/>
                      <a:pt x="861210" y="925080"/>
                    </a:cubicBezTo>
                    <a:cubicBezTo>
                      <a:pt x="876212" y="951065"/>
                      <a:pt x="867310" y="984291"/>
                      <a:pt x="841324" y="999293"/>
                    </a:cubicBezTo>
                    <a:lnTo>
                      <a:pt x="841325" y="999292"/>
                    </a:lnTo>
                    <a:cubicBezTo>
                      <a:pt x="815340" y="1014295"/>
                      <a:pt x="782114" y="1005392"/>
                      <a:pt x="767111" y="979407"/>
                    </a:cubicBezTo>
                    <a:lnTo>
                      <a:pt x="704781" y="871447"/>
                    </a:lnTo>
                    <a:lnTo>
                      <a:pt x="614304" y="819210"/>
                    </a:lnTo>
                    <a:lnTo>
                      <a:pt x="614303" y="1173525"/>
                    </a:lnTo>
                    <a:lnTo>
                      <a:pt x="608176" y="1203873"/>
                    </a:lnTo>
                    <a:lnTo>
                      <a:pt x="651822" y="1462166"/>
                    </a:lnTo>
                    <a:lnTo>
                      <a:pt x="816386" y="1657188"/>
                    </a:lnTo>
                    <a:lnTo>
                      <a:pt x="762066" y="1711508"/>
                    </a:lnTo>
                    <a:lnTo>
                      <a:pt x="565904" y="1548084"/>
                    </a:lnTo>
                    <a:lnTo>
                      <a:pt x="474682" y="1306477"/>
                    </a:lnTo>
                    <a:lnTo>
                      <a:pt x="464660" y="1304454"/>
                    </a:lnTo>
                    <a:lnTo>
                      <a:pt x="279115" y="1457902"/>
                    </a:lnTo>
                    <a:lnTo>
                      <a:pt x="192503" y="1697930"/>
                    </a:lnTo>
                    <a:lnTo>
                      <a:pt x="118301" y="1678047"/>
                    </a:lnTo>
                    <a:lnTo>
                      <a:pt x="161749" y="1426454"/>
                    </a:lnTo>
                    <a:lnTo>
                      <a:pt x="350652" y="1195784"/>
                    </a:lnTo>
                    <a:lnTo>
                      <a:pt x="346158" y="1173524"/>
                    </a:lnTo>
                    <a:lnTo>
                      <a:pt x="346158" y="840366"/>
                    </a:lnTo>
                    <a:lnTo>
                      <a:pt x="235014" y="922736"/>
                    </a:lnTo>
                    <a:lnTo>
                      <a:pt x="197875" y="932025"/>
                    </a:lnTo>
                    <a:lnTo>
                      <a:pt x="195816" y="932878"/>
                    </a:lnTo>
                    <a:lnTo>
                      <a:pt x="52168" y="932878"/>
                    </a:lnTo>
                    <a:cubicBezTo>
                      <a:pt x="23357" y="932878"/>
                      <a:pt x="-1" y="909521"/>
                      <a:pt x="0" y="880709"/>
                    </a:cubicBezTo>
                    <a:cubicBezTo>
                      <a:pt x="0" y="851897"/>
                      <a:pt x="23356" y="828540"/>
                      <a:pt x="52169" y="828540"/>
                    </a:cubicBezTo>
                    <a:lnTo>
                      <a:pt x="186880" y="828540"/>
                    </a:lnTo>
                    <a:lnTo>
                      <a:pt x="370720" y="692295"/>
                    </a:lnTo>
                    <a:lnTo>
                      <a:pt x="373566" y="691583"/>
                    </a:lnTo>
                    <a:lnTo>
                      <a:pt x="394948" y="668051"/>
                    </a:lnTo>
                    <a:cubicBezTo>
                      <a:pt x="404881" y="659854"/>
                      <a:pt x="416014" y="653059"/>
                      <a:pt x="428044" y="647971"/>
                    </a:cubicBezTo>
                    <a:lnTo>
                      <a:pt x="430833" y="647408"/>
                    </a:lnTo>
                    <a:lnTo>
                      <a:pt x="434219" y="624977"/>
                    </a:lnTo>
                    <a:lnTo>
                      <a:pt x="369897" y="609976"/>
                    </a:lnTo>
                    <a:cubicBezTo>
                      <a:pt x="271263" y="561783"/>
                      <a:pt x="202054" y="448959"/>
                      <a:pt x="202054" y="317462"/>
                    </a:cubicBezTo>
                    <a:cubicBezTo>
                      <a:pt x="202054" y="142133"/>
                      <a:pt x="325092" y="0"/>
                      <a:pt x="476867" y="0"/>
                    </a:cubicBezTo>
                    <a:cubicBezTo>
                      <a:pt x="495839" y="0"/>
                      <a:pt x="514362" y="2221"/>
                      <a:pt x="532252" y="645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9C31BB0A-FA45-F047-0AB4-C2E5814C94E3}"/>
                </a:ext>
              </a:extLst>
            </p:cNvPr>
            <p:cNvSpPr/>
            <p:nvPr/>
          </p:nvSpPr>
          <p:spPr bwMode="auto">
            <a:xfrm>
              <a:off x="3067051" y="5804494"/>
              <a:ext cx="1832871" cy="507553"/>
            </a:xfrm>
            <a:custGeom>
              <a:avLst/>
              <a:gdLst>
                <a:gd name="connsiteX0" fmla="*/ 191477 w 1832871"/>
                <a:gd name="connsiteY0" fmla="*/ 0 h 507553"/>
                <a:gd name="connsiteX1" fmla="*/ 1275462 w 1832871"/>
                <a:gd name="connsiteY1" fmla="*/ 0 h 507553"/>
                <a:gd name="connsiteX2" fmla="*/ 1275462 w 1832871"/>
                <a:gd name="connsiteY2" fmla="*/ 260121 h 507553"/>
                <a:gd name="connsiteX3" fmla="*/ 1832871 w 1832871"/>
                <a:gd name="connsiteY3" fmla="*/ 260121 h 507553"/>
                <a:gd name="connsiteX4" fmla="*/ 1832871 w 1832871"/>
                <a:gd name="connsiteY4" fmla="*/ 507553 h 507553"/>
                <a:gd name="connsiteX5" fmla="*/ 92855 w 1832871"/>
                <a:gd name="connsiteY5" fmla="*/ 507553 h 507553"/>
                <a:gd name="connsiteX6" fmla="*/ 71081 w 1832871"/>
                <a:gd name="connsiteY6" fmla="*/ 496937 h 507553"/>
                <a:gd name="connsiteX7" fmla="*/ 15116 w 1832871"/>
                <a:gd name="connsiteY7" fmla="*/ 440858 h 507553"/>
                <a:gd name="connsiteX8" fmla="*/ 23882 w 1832871"/>
                <a:gd name="connsiteY8" fmla="*/ 288350 h 507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32871" h="507553">
                  <a:moveTo>
                    <a:pt x="191477" y="0"/>
                  </a:moveTo>
                  <a:lnTo>
                    <a:pt x="1275462" y="0"/>
                  </a:lnTo>
                  <a:lnTo>
                    <a:pt x="1275462" y="260121"/>
                  </a:lnTo>
                  <a:lnTo>
                    <a:pt x="1832871" y="260121"/>
                  </a:lnTo>
                  <a:lnTo>
                    <a:pt x="1832871" y="507553"/>
                  </a:lnTo>
                  <a:lnTo>
                    <a:pt x="92855" y="507553"/>
                  </a:lnTo>
                  <a:lnTo>
                    <a:pt x="71081" y="496937"/>
                  </a:lnTo>
                  <a:cubicBezTo>
                    <a:pt x="48128" y="481929"/>
                    <a:pt x="28859" y="461701"/>
                    <a:pt x="15116" y="440858"/>
                  </a:cubicBezTo>
                  <a:cubicBezTo>
                    <a:pt x="-6524" y="390022"/>
                    <a:pt x="-6059" y="339186"/>
                    <a:pt x="23882" y="28835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202620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hari0024_段差注意の貼り紙</dc:title>
  <dc:subject>hari0024_段差注意の貼り紙</dc:subject>
  <dc:creator>でじけろお</dc:creator>
  <cp:lastModifiedBy/>
  <cp:revision>1</cp:revision>
  <dcterms:created xsi:type="dcterms:W3CDTF">2014-12-04T06:28:23Z</dcterms:created>
  <dcterms:modified xsi:type="dcterms:W3CDTF">2023-04-27T08:35:36Z</dcterms:modified>
  <cp:version>1</cp:version>
</cp:coreProperties>
</file>